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8" r:id="rId4"/>
    <p:sldId id="262" r:id="rId5"/>
    <p:sldId id="259" r:id="rId6"/>
    <p:sldId id="272" r:id="rId7"/>
    <p:sldId id="270" r:id="rId8"/>
    <p:sldId id="271" r:id="rId9"/>
    <p:sldId id="273" r:id="rId10"/>
    <p:sldId id="275" r:id="rId11"/>
    <p:sldId id="260" r:id="rId12"/>
    <p:sldId id="269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10"/>
    <a:srgbClr val="00E5FE"/>
    <a:srgbClr val="D14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5226" autoAdjust="0"/>
  </p:normalViewPr>
  <p:slideViewPr>
    <p:cSldViewPr snapToGrid="0" showGuides="1">
      <p:cViewPr>
        <p:scale>
          <a:sx n="75" d="100"/>
          <a:sy n="75" d="100"/>
        </p:scale>
        <p:origin x="101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2A370-5106-F083-866B-F8A725B40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8F6C40-B8C3-5C28-BCAE-9AE86A337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571E4E-7AEA-BD81-41F0-46086233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65E696-0933-A4BE-5317-5ED1EB03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2069C8-DCAB-B2FE-A45A-E4D16F23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76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1619A-815A-A252-CD69-EF3FC1BA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E690CF-CD21-2C8E-E0A2-66002D4A9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784E04-3D6F-BDAE-1BC8-3F142A70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E5D2E1-4645-A183-4FFC-5171DE4C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C92157-A195-6D1E-9E93-72E9EDCF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99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17D46C-530F-CD3B-36FF-42D72178F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94DEF3-B7AC-E811-EA36-5705B40EB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0398FE-CC6C-06F5-4C89-00903CF0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FB6C88-FCF8-3140-9693-60459A33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6AA79B-5B8C-B832-E2FC-B0CF2EFE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60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2AC3E-6742-EF24-E32B-B503809B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BE07C-D448-1811-5FA5-D254E813A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42F709-1645-E5EF-EFF7-0DB34A1D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77EB0B-53AD-9C06-F037-52534A3C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C22170-3A0E-AB26-2AF1-0E8E4FAF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668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7679C-7CF3-5AE2-7D9E-F5A197F4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6FD383-E20C-04EC-15AB-4C7F367D2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01928A-96AE-0867-C148-C5C808EF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8AF671-F787-0CE9-BD8D-038A3D8C4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F2A954-0D85-50F8-AD90-61D84BAE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22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73E8F-DEBA-57E6-B7AA-8BD1404B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B950EB-341D-5608-DAD6-810EA0DAE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BBE994-2732-3BF2-A080-0B052C1A7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58EACD-2AF1-0818-7A10-8F846BCC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0907DD-4B5C-CBD7-8CC3-C8D4380A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8E750A-EEC8-848C-B50A-4F5A989E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07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30DF2-92B4-77EB-A243-56952F6E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3F1F0B-C9B1-126D-7A8C-C725A31EE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32B6A5-61D4-A287-062C-56E285446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EDA4D9-16BB-DEBF-B39B-8068AE258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857EDA-22EC-D363-14B9-D0E0B2367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7694EF9-9337-43EF-D4B2-314B2765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212125-4CA4-D53F-60F7-D22CE560B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B93ED6C-29DA-646A-2F75-1F2C1416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59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FC774-AF4F-E33A-2D27-C25D6F8F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12B8CD-5230-D2E8-997B-0074C1BD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7B829F-852A-939D-8732-002A6D315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BA8244-3A6F-CD27-F553-58CC6889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19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D1DAE32-20BC-EBD9-960A-C2069171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CA3B30-4592-65CB-7227-27151BCF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5C2365-2DC8-756E-2994-BD40E461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31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6CB15-9E56-309B-D7F8-B7D1B5B6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88BC2-52AE-43EB-544D-99F46B8EF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691814-B1F8-046F-2BAA-8CB73F330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8E63CA-C2B4-5A90-0268-2C742F06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4A73CD-C0EA-C65B-6F1F-C5BCBF12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36AD23-5292-9EB4-9FC6-8E92D116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13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789ED-388E-BDB6-F0F8-E95E97C1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D012442-3D87-22BF-9BFB-FE88863D7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9F17AB3-D748-ED01-191C-51A610A89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88EBD6-B15F-76F0-85BE-E3DD7932B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AF37BC-566D-9769-E5CB-A10F31472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710C65-44BA-7747-6D34-560F97DD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05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F475665-308A-4B03-393D-BB8ED025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34C401-AFAC-3C01-24D2-6ACD66017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4E08C4-7854-14D5-2ECB-8CA22CBF9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95CDE-7087-4BF9-B1DC-420B949C2598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C1E285-ADA0-DFCE-B04D-BDFD26539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7D73B-5F55-2F49-EB0D-718CDD7EC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90DC6-2AA3-4573-890C-87E4F35DB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79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2.wdp"/><Relationship Id="rId7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8.wdp"/><Relationship Id="rId10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903DA71-8A53-7C3D-3E99-70A20BF15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56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to preta e branca de noite&#10;&#10;Descrição gerada automaticamente">
            <a:extLst>
              <a:ext uri="{FF2B5EF4-FFF2-40B4-BE49-F238E27FC236}">
                <a16:creationId xmlns:a16="http://schemas.microsoft.com/office/drawing/2014/main" id="{0522D8C4-1D88-6AC2-C196-ED7C3E2B25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9E70355-C6BA-881E-F979-1B6BCAB65D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r="52509"/>
          <a:stretch/>
        </p:blipFill>
        <p:spPr>
          <a:xfrm>
            <a:off x="5661" y="0"/>
            <a:ext cx="6015985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F61F19-3886-88BC-8BDC-64460B48C5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5000"/>
          </a:blip>
          <a:srcRect l="4" r="51648"/>
          <a:stretch/>
        </p:blipFill>
        <p:spPr>
          <a:xfrm>
            <a:off x="6027308" y="2848"/>
            <a:ext cx="6159030" cy="685515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C918569-5470-CAE1-68B2-44586B46DFEC}"/>
              </a:ext>
            </a:extLst>
          </p:cNvPr>
          <p:cNvSpPr/>
          <p:nvPr/>
        </p:nvSpPr>
        <p:spPr>
          <a:xfrm>
            <a:off x="0" y="0"/>
            <a:ext cx="12192000" cy="9954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9C94D0-4B97-A40B-DF8B-922775F06D76}"/>
              </a:ext>
            </a:extLst>
          </p:cNvPr>
          <p:cNvSpPr txBox="1"/>
          <p:nvPr/>
        </p:nvSpPr>
        <p:spPr>
          <a:xfrm>
            <a:off x="312516" y="439838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D1408E"/>
                </a:solidFill>
                <a:latin typeface="+mj-lt"/>
                <a:sym typeface="Webdings" panose="05030102010509060703" pitchFamily="18" charset="2"/>
              </a:rPr>
              <a:t></a:t>
            </a:r>
            <a:r>
              <a:rPr lang="pt-BR" sz="2400" dirty="0">
                <a:solidFill>
                  <a:schemeClr val="bg1"/>
                </a:solidFill>
                <a:latin typeface="+mj-lt"/>
                <a:sym typeface="Webdings" panose="05030102010509060703" pitchFamily="18" charset="2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+mj-lt"/>
              </a:rPr>
              <a:t>Softwares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51D07C-CBC5-4BA2-8437-A583BFFF9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9" r="2419"/>
          <a:stretch/>
        </p:blipFill>
        <p:spPr>
          <a:xfrm>
            <a:off x="1185623" y="2080260"/>
            <a:ext cx="4872484" cy="2979420"/>
          </a:xfrm>
          <a:prstGeom prst="rect">
            <a:avLst/>
          </a:prstGeom>
        </p:spPr>
      </p:pic>
      <p:pic>
        <p:nvPicPr>
          <p:cNvPr id="1026" name="Picture 2" descr="Apple Macbook Pro Laptop Mockup - Free image on Pixabay">
            <a:extLst>
              <a:ext uri="{FF2B5EF4-FFF2-40B4-BE49-F238E27FC236}">
                <a16:creationId xmlns:a16="http://schemas.microsoft.com/office/drawing/2014/main" id="{5852220F-AC3F-3E56-A11E-F9E7111AC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95" y="1522924"/>
            <a:ext cx="6426741" cy="40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420580D-C517-D6A7-7AC6-E25261854A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" r="7138"/>
          <a:stretch/>
        </p:blipFill>
        <p:spPr>
          <a:xfrm>
            <a:off x="6200332" y="2201224"/>
            <a:ext cx="4763920" cy="3047144"/>
          </a:xfrm>
          <a:prstGeom prst="rect">
            <a:avLst/>
          </a:prstGeom>
        </p:spPr>
      </p:pic>
      <p:pic>
        <p:nvPicPr>
          <p:cNvPr id="1028" name="Picture 4" descr="Download Featured Experiences - White Laptop Mock Up PNG Image with No  Background - PNGkey.com">
            <a:extLst>
              <a:ext uri="{FF2B5EF4-FFF2-40B4-BE49-F238E27FC236}">
                <a16:creationId xmlns:a16="http://schemas.microsoft.com/office/drawing/2014/main" id="{745AA7FA-8BA0-1602-6885-5E288E95A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101" y="1969763"/>
            <a:ext cx="6432404" cy="3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40236FF-DD2F-F1A4-626A-D70D2A13606D}"/>
              </a:ext>
            </a:extLst>
          </p:cNvPr>
          <p:cNvSpPr/>
          <p:nvPr/>
        </p:nvSpPr>
        <p:spPr>
          <a:xfrm flipV="1">
            <a:off x="-1" y="5862575"/>
            <a:ext cx="12192000" cy="99542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9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00A50F4B-BFD9-80B1-063A-5BEDB933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4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53B14D-AC3B-F337-A073-A1F4FD7B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3222"/>
            <a:ext cx="451612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ENTRE EM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CONTATO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12EA69A-5D61-D7BA-2118-50FC1CC6E5EC}"/>
              </a:ext>
            </a:extLst>
          </p:cNvPr>
          <p:cNvSpPr txBox="1"/>
          <p:nvPr/>
        </p:nvSpPr>
        <p:spPr>
          <a:xfrm>
            <a:off x="5354320" y="1005839"/>
            <a:ext cx="565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Lorem ipsum dolor sit amet, </a:t>
            </a:r>
            <a:r>
              <a:rPr lang="pt-BR" b="1" dirty="0" err="1">
                <a:solidFill>
                  <a:schemeClr val="bg1"/>
                </a:solidFill>
              </a:rPr>
              <a:t>adipiscing</a:t>
            </a:r>
            <a:r>
              <a:rPr lang="pt-BR" b="1" dirty="0">
                <a:solidFill>
                  <a:schemeClr val="bg1"/>
                </a:solidFill>
              </a:rPr>
              <a:t> elit.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Maecenas</a:t>
            </a:r>
            <a:r>
              <a:rPr lang="pt-BR" dirty="0">
                <a:solidFill>
                  <a:schemeClr val="bg1"/>
                </a:solidFill>
              </a:rPr>
              <a:t> porttitor congue massa. Fusce posuere, magna sed pulvinar ultricies, purus lectus </a:t>
            </a:r>
            <a:r>
              <a:rPr lang="pt-BR" dirty="0" err="1">
                <a:solidFill>
                  <a:schemeClr val="bg1"/>
                </a:solidFill>
              </a:rPr>
              <a:t>malesuada</a:t>
            </a:r>
            <a:r>
              <a:rPr lang="pt-BR" dirty="0">
                <a:solidFill>
                  <a:schemeClr val="bg1"/>
                </a:solidFill>
              </a:rPr>
              <a:t> libero.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8DB5CE4-C134-34B4-57F0-93DDC9C464D2}"/>
              </a:ext>
            </a:extLst>
          </p:cNvPr>
          <p:cNvSpPr txBox="1"/>
          <p:nvPr/>
        </p:nvSpPr>
        <p:spPr>
          <a:xfrm>
            <a:off x="5441854" y="5657633"/>
            <a:ext cx="114307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/</a:t>
            </a:r>
            <a:r>
              <a:rPr lang="pt-BR" sz="1400" dirty="0" err="1">
                <a:solidFill>
                  <a:schemeClr val="bg1"/>
                </a:solidFill>
              </a:rPr>
              <a:t>redessociais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1D01DDB-7F8B-5809-F23E-43E1B7B6DB69}"/>
              </a:ext>
            </a:extLst>
          </p:cNvPr>
          <p:cNvSpPr txBox="1"/>
          <p:nvPr/>
        </p:nvSpPr>
        <p:spPr>
          <a:xfrm>
            <a:off x="1401257" y="3918782"/>
            <a:ext cx="16641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contato@email.com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2D1638A-054E-9119-B3BC-A38C1BAE909F}"/>
              </a:ext>
            </a:extLst>
          </p:cNvPr>
          <p:cNvSpPr txBox="1"/>
          <p:nvPr/>
        </p:nvSpPr>
        <p:spPr>
          <a:xfrm>
            <a:off x="1401257" y="4417873"/>
            <a:ext cx="15199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+55 21 9999-9999</a:t>
            </a:r>
          </a:p>
        </p:txBody>
      </p:sp>
      <p:grpSp>
        <p:nvGrpSpPr>
          <p:cNvPr id="57" name="Gráfico 4">
            <a:extLst>
              <a:ext uri="{FF2B5EF4-FFF2-40B4-BE49-F238E27FC236}">
                <a16:creationId xmlns:a16="http://schemas.microsoft.com/office/drawing/2014/main" id="{9108834A-E13D-1011-387C-44F00949E4CC}"/>
              </a:ext>
            </a:extLst>
          </p:cNvPr>
          <p:cNvGrpSpPr/>
          <p:nvPr/>
        </p:nvGrpSpPr>
        <p:grpSpPr>
          <a:xfrm>
            <a:off x="9962156" y="5587905"/>
            <a:ext cx="446736" cy="447232"/>
            <a:chOff x="5715000" y="3047619"/>
            <a:chExt cx="764387" cy="765237"/>
          </a:xfrm>
          <a:solidFill>
            <a:schemeClr val="bg1"/>
          </a:solidFill>
        </p:grpSpPr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20B76058-F4FD-D8CB-9A63-ADB1A5A60F0B}"/>
                </a:ext>
              </a:extLst>
            </p:cNvPr>
            <p:cNvSpPr/>
            <p:nvPr/>
          </p:nvSpPr>
          <p:spPr>
            <a:xfrm>
              <a:off x="5715000" y="3047619"/>
              <a:ext cx="764387" cy="765237"/>
            </a:xfrm>
            <a:custGeom>
              <a:avLst/>
              <a:gdLst>
                <a:gd name="connsiteX0" fmla="*/ 763905 w 764387"/>
                <a:gd name="connsiteY0" fmla="*/ 362330 h 765237"/>
                <a:gd name="connsiteX1" fmla="*/ 659130 w 764387"/>
                <a:gd name="connsiteY1" fmla="*/ 119443 h 765237"/>
                <a:gd name="connsiteX2" fmla="*/ 362903 w 764387"/>
                <a:gd name="connsiteY2" fmla="*/ 380 h 765237"/>
                <a:gd name="connsiteX3" fmla="*/ 120968 w 764387"/>
                <a:gd name="connsiteY3" fmla="*/ 103250 h 765237"/>
                <a:gd name="connsiteX4" fmla="*/ 9525 w 764387"/>
                <a:gd name="connsiteY4" fmla="*/ 299465 h 765237"/>
                <a:gd name="connsiteX5" fmla="*/ 0 w 764387"/>
                <a:gd name="connsiteY5" fmla="*/ 350900 h 765237"/>
                <a:gd name="connsiteX6" fmla="*/ 0 w 764387"/>
                <a:gd name="connsiteY6" fmla="*/ 410908 h 765237"/>
                <a:gd name="connsiteX7" fmla="*/ 10478 w 764387"/>
                <a:gd name="connsiteY7" fmla="*/ 471868 h 765237"/>
                <a:gd name="connsiteX8" fmla="*/ 117158 w 764387"/>
                <a:gd name="connsiteY8" fmla="*/ 657605 h 765237"/>
                <a:gd name="connsiteX9" fmla="*/ 299085 w 764387"/>
                <a:gd name="connsiteY9" fmla="*/ 755713 h 765237"/>
                <a:gd name="connsiteX10" fmla="*/ 351473 w 764387"/>
                <a:gd name="connsiteY10" fmla="*/ 765238 h 765237"/>
                <a:gd name="connsiteX11" fmla="*/ 409575 w 764387"/>
                <a:gd name="connsiteY11" fmla="*/ 765238 h 765237"/>
                <a:gd name="connsiteX12" fmla="*/ 450533 w 764387"/>
                <a:gd name="connsiteY12" fmla="*/ 758570 h 765237"/>
                <a:gd name="connsiteX13" fmla="*/ 672465 w 764387"/>
                <a:gd name="connsiteY13" fmla="*/ 631888 h 765237"/>
                <a:gd name="connsiteX14" fmla="*/ 763905 w 764387"/>
                <a:gd name="connsiteY14" fmla="*/ 362330 h 765237"/>
                <a:gd name="connsiteX15" fmla="*/ 381000 w 764387"/>
                <a:gd name="connsiteY15" fmla="*/ 721423 h 765237"/>
                <a:gd name="connsiteX16" fmla="*/ 43815 w 764387"/>
                <a:gd name="connsiteY16" fmla="*/ 381380 h 765237"/>
                <a:gd name="connsiteX17" fmla="*/ 381953 w 764387"/>
                <a:gd name="connsiteY17" fmla="*/ 44195 h 765237"/>
                <a:gd name="connsiteX18" fmla="*/ 721043 w 764387"/>
                <a:gd name="connsiteY18" fmla="*/ 383285 h 765237"/>
                <a:gd name="connsiteX19" fmla="*/ 381000 w 764387"/>
                <a:gd name="connsiteY19" fmla="*/ 721423 h 76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4387" h="765237">
                  <a:moveTo>
                    <a:pt x="763905" y="362330"/>
                  </a:moveTo>
                  <a:cubicBezTo>
                    <a:pt x="759143" y="268985"/>
                    <a:pt x="723900" y="187070"/>
                    <a:pt x="659130" y="119443"/>
                  </a:cubicBezTo>
                  <a:cubicBezTo>
                    <a:pt x="578168" y="35623"/>
                    <a:pt x="479108" y="-4382"/>
                    <a:pt x="362903" y="380"/>
                  </a:cubicBezTo>
                  <a:cubicBezTo>
                    <a:pt x="270510" y="4190"/>
                    <a:pt x="189548" y="39433"/>
                    <a:pt x="120968" y="103250"/>
                  </a:cubicBezTo>
                  <a:cubicBezTo>
                    <a:pt x="62865" y="157543"/>
                    <a:pt x="26670" y="223265"/>
                    <a:pt x="9525" y="299465"/>
                  </a:cubicBezTo>
                  <a:cubicBezTo>
                    <a:pt x="5715" y="316610"/>
                    <a:pt x="3810" y="333755"/>
                    <a:pt x="0" y="350900"/>
                  </a:cubicBezTo>
                  <a:cubicBezTo>
                    <a:pt x="0" y="370903"/>
                    <a:pt x="0" y="390905"/>
                    <a:pt x="0" y="410908"/>
                  </a:cubicBezTo>
                  <a:cubicBezTo>
                    <a:pt x="3810" y="430910"/>
                    <a:pt x="5715" y="451865"/>
                    <a:pt x="10478" y="471868"/>
                  </a:cubicBezTo>
                  <a:cubicBezTo>
                    <a:pt x="28575" y="544258"/>
                    <a:pt x="63818" y="606170"/>
                    <a:pt x="117158" y="657605"/>
                  </a:cubicBezTo>
                  <a:cubicBezTo>
                    <a:pt x="168593" y="707135"/>
                    <a:pt x="229553" y="739520"/>
                    <a:pt x="299085" y="755713"/>
                  </a:cubicBezTo>
                  <a:cubicBezTo>
                    <a:pt x="316230" y="759523"/>
                    <a:pt x="334328" y="762380"/>
                    <a:pt x="351473" y="765238"/>
                  </a:cubicBezTo>
                  <a:cubicBezTo>
                    <a:pt x="370523" y="765238"/>
                    <a:pt x="390525" y="765238"/>
                    <a:pt x="409575" y="765238"/>
                  </a:cubicBezTo>
                  <a:cubicBezTo>
                    <a:pt x="422910" y="763333"/>
                    <a:pt x="436245" y="761428"/>
                    <a:pt x="450533" y="758570"/>
                  </a:cubicBezTo>
                  <a:cubicBezTo>
                    <a:pt x="539115" y="742378"/>
                    <a:pt x="613410" y="700468"/>
                    <a:pt x="672465" y="631888"/>
                  </a:cubicBezTo>
                  <a:cubicBezTo>
                    <a:pt x="738188" y="554735"/>
                    <a:pt x="768668" y="464248"/>
                    <a:pt x="763905" y="362330"/>
                  </a:cubicBezTo>
                  <a:close/>
                  <a:moveTo>
                    <a:pt x="381000" y="721423"/>
                  </a:moveTo>
                  <a:cubicBezTo>
                    <a:pt x="195263" y="721423"/>
                    <a:pt x="43815" y="569023"/>
                    <a:pt x="43815" y="381380"/>
                  </a:cubicBezTo>
                  <a:cubicBezTo>
                    <a:pt x="43815" y="196595"/>
                    <a:pt x="196215" y="44195"/>
                    <a:pt x="381953" y="44195"/>
                  </a:cubicBezTo>
                  <a:cubicBezTo>
                    <a:pt x="569595" y="44195"/>
                    <a:pt x="721043" y="195643"/>
                    <a:pt x="721043" y="383285"/>
                  </a:cubicBezTo>
                  <a:cubicBezTo>
                    <a:pt x="721043" y="569975"/>
                    <a:pt x="569595" y="721423"/>
                    <a:pt x="381000" y="7214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>
                <a:solidFill>
                  <a:schemeClr val="bg1"/>
                </a:solidFill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07FCAB47-3F15-1DDE-364D-14D89EB441B4}"/>
                </a:ext>
              </a:extLst>
            </p:cNvPr>
            <p:cNvSpPr/>
            <p:nvPr/>
          </p:nvSpPr>
          <p:spPr>
            <a:xfrm>
              <a:off x="5790247" y="3124200"/>
              <a:ext cx="613410" cy="613410"/>
            </a:xfrm>
            <a:custGeom>
              <a:avLst/>
              <a:gdLst>
                <a:gd name="connsiteX0" fmla="*/ 307658 w 613410"/>
                <a:gd name="connsiteY0" fmla="*/ 0 h 613410"/>
                <a:gd name="connsiteX1" fmla="*/ 0 w 613410"/>
                <a:gd name="connsiteY1" fmla="*/ 304800 h 613410"/>
                <a:gd name="connsiteX2" fmla="*/ 304800 w 613410"/>
                <a:gd name="connsiteY2" fmla="*/ 613410 h 613410"/>
                <a:gd name="connsiteX3" fmla="*/ 613410 w 613410"/>
                <a:gd name="connsiteY3" fmla="*/ 309563 h 613410"/>
                <a:gd name="connsiteX4" fmla="*/ 307658 w 613410"/>
                <a:gd name="connsiteY4" fmla="*/ 0 h 613410"/>
                <a:gd name="connsiteX5" fmla="*/ 92393 w 613410"/>
                <a:gd name="connsiteY5" fmla="*/ 382905 h 613410"/>
                <a:gd name="connsiteX6" fmla="*/ 37148 w 613410"/>
                <a:gd name="connsiteY6" fmla="*/ 382905 h 613410"/>
                <a:gd name="connsiteX7" fmla="*/ 27623 w 613410"/>
                <a:gd name="connsiteY7" fmla="*/ 372428 h 613410"/>
                <a:gd name="connsiteX8" fmla="*/ 27623 w 613410"/>
                <a:gd name="connsiteY8" fmla="*/ 306705 h 613410"/>
                <a:gd name="connsiteX9" fmla="*/ 27623 w 613410"/>
                <a:gd name="connsiteY9" fmla="*/ 241935 h 613410"/>
                <a:gd name="connsiteX10" fmla="*/ 38100 w 613410"/>
                <a:gd name="connsiteY10" fmla="*/ 231458 h 613410"/>
                <a:gd name="connsiteX11" fmla="*/ 64770 w 613410"/>
                <a:gd name="connsiteY11" fmla="*/ 231458 h 613410"/>
                <a:gd name="connsiteX12" fmla="*/ 73343 w 613410"/>
                <a:gd name="connsiteY12" fmla="*/ 240030 h 613410"/>
                <a:gd name="connsiteX13" fmla="*/ 73343 w 613410"/>
                <a:gd name="connsiteY13" fmla="*/ 333375 h 613410"/>
                <a:gd name="connsiteX14" fmla="*/ 84772 w 613410"/>
                <a:gd name="connsiteY14" fmla="*/ 345758 h 613410"/>
                <a:gd name="connsiteX15" fmla="*/ 110490 w 613410"/>
                <a:gd name="connsiteY15" fmla="*/ 345758 h 613410"/>
                <a:gd name="connsiteX16" fmla="*/ 118110 w 613410"/>
                <a:gd name="connsiteY16" fmla="*/ 353378 h 613410"/>
                <a:gd name="connsiteX17" fmla="*/ 92393 w 613410"/>
                <a:gd name="connsiteY17" fmla="*/ 382905 h 613410"/>
                <a:gd name="connsiteX18" fmla="*/ 199072 w 613410"/>
                <a:gd name="connsiteY18" fmla="*/ 383858 h 613410"/>
                <a:gd name="connsiteX19" fmla="*/ 121920 w 613410"/>
                <a:gd name="connsiteY19" fmla="*/ 307658 h 613410"/>
                <a:gd name="connsiteX20" fmla="*/ 199072 w 613410"/>
                <a:gd name="connsiteY20" fmla="*/ 230505 h 613410"/>
                <a:gd name="connsiteX21" fmla="*/ 276225 w 613410"/>
                <a:gd name="connsiteY21" fmla="*/ 306705 h 613410"/>
                <a:gd name="connsiteX22" fmla="*/ 199072 w 613410"/>
                <a:gd name="connsiteY22" fmla="*/ 383858 h 613410"/>
                <a:gd name="connsiteX23" fmla="*/ 427673 w 613410"/>
                <a:gd name="connsiteY23" fmla="*/ 336233 h 613410"/>
                <a:gd name="connsiteX24" fmla="*/ 412433 w 613410"/>
                <a:gd name="connsiteY24" fmla="*/ 360998 h 613410"/>
                <a:gd name="connsiteX25" fmla="*/ 329565 w 613410"/>
                <a:gd name="connsiteY25" fmla="*/ 379095 h 613410"/>
                <a:gd name="connsiteX26" fmla="*/ 280988 w 613410"/>
                <a:gd name="connsiteY26" fmla="*/ 319088 h 613410"/>
                <a:gd name="connsiteX27" fmla="*/ 309563 w 613410"/>
                <a:gd name="connsiteY27" fmla="*/ 243840 h 613410"/>
                <a:gd name="connsiteX28" fmla="*/ 413385 w 613410"/>
                <a:gd name="connsiteY28" fmla="*/ 254318 h 613410"/>
                <a:gd name="connsiteX29" fmla="*/ 416243 w 613410"/>
                <a:gd name="connsiteY29" fmla="*/ 258127 h 613410"/>
                <a:gd name="connsiteX30" fmla="*/ 423863 w 613410"/>
                <a:gd name="connsiteY30" fmla="*/ 280988 h 613410"/>
                <a:gd name="connsiteX31" fmla="*/ 403860 w 613410"/>
                <a:gd name="connsiteY31" fmla="*/ 282893 h 613410"/>
                <a:gd name="connsiteX32" fmla="*/ 365760 w 613410"/>
                <a:gd name="connsiteY32" fmla="*/ 276225 h 613410"/>
                <a:gd name="connsiteX33" fmla="*/ 329565 w 613410"/>
                <a:gd name="connsiteY33" fmla="*/ 294323 h 613410"/>
                <a:gd name="connsiteX34" fmla="*/ 327660 w 613410"/>
                <a:gd name="connsiteY34" fmla="*/ 312420 h 613410"/>
                <a:gd name="connsiteX35" fmla="*/ 346710 w 613410"/>
                <a:gd name="connsiteY35" fmla="*/ 339090 h 613410"/>
                <a:gd name="connsiteX36" fmla="*/ 386715 w 613410"/>
                <a:gd name="connsiteY36" fmla="*/ 328613 h 613410"/>
                <a:gd name="connsiteX37" fmla="*/ 358140 w 613410"/>
                <a:gd name="connsiteY37" fmla="*/ 328613 h 613410"/>
                <a:gd name="connsiteX38" fmla="*/ 350520 w 613410"/>
                <a:gd name="connsiteY38" fmla="*/ 320993 h 613410"/>
                <a:gd name="connsiteX39" fmla="*/ 375285 w 613410"/>
                <a:gd name="connsiteY39" fmla="*/ 295275 h 613410"/>
                <a:gd name="connsiteX40" fmla="*/ 420053 w 613410"/>
                <a:gd name="connsiteY40" fmla="*/ 295275 h 613410"/>
                <a:gd name="connsiteX41" fmla="*/ 427673 w 613410"/>
                <a:gd name="connsiteY41" fmla="*/ 302895 h 613410"/>
                <a:gd name="connsiteX42" fmla="*/ 427673 w 613410"/>
                <a:gd name="connsiteY42" fmla="*/ 336233 h 613410"/>
                <a:gd name="connsiteX43" fmla="*/ 585788 w 613410"/>
                <a:gd name="connsiteY43" fmla="*/ 307658 h 613410"/>
                <a:gd name="connsiteX44" fmla="*/ 506730 w 613410"/>
                <a:gd name="connsiteY44" fmla="*/ 383858 h 613410"/>
                <a:gd name="connsiteX45" fmla="*/ 432435 w 613410"/>
                <a:gd name="connsiteY45" fmla="*/ 306705 h 613410"/>
                <a:gd name="connsiteX46" fmla="*/ 509588 w 613410"/>
                <a:gd name="connsiteY46" fmla="*/ 230505 h 613410"/>
                <a:gd name="connsiteX47" fmla="*/ 585788 w 613410"/>
                <a:gd name="connsiteY47" fmla="*/ 307658 h 61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13410" h="613410">
                  <a:moveTo>
                    <a:pt x="307658" y="0"/>
                  </a:moveTo>
                  <a:cubicBezTo>
                    <a:pt x="138113" y="0"/>
                    <a:pt x="0" y="137160"/>
                    <a:pt x="0" y="304800"/>
                  </a:cubicBezTo>
                  <a:cubicBezTo>
                    <a:pt x="0" y="475298"/>
                    <a:pt x="136208" y="613410"/>
                    <a:pt x="304800" y="613410"/>
                  </a:cubicBezTo>
                  <a:cubicBezTo>
                    <a:pt x="474345" y="613410"/>
                    <a:pt x="612458" y="477203"/>
                    <a:pt x="613410" y="309563"/>
                  </a:cubicBezTo>
                  <a:cubicBezTo>
                    <a:pt x="612458" y="139065"/>
                    <a:pt x="476250" y="953"/>
                    <a:pt x="307658" y="0"/>
                  </a:cubicBezTo>
                  <a:close/>
                  <a:moveTo>
                    <a:pt x="92393" y="382905"/>
                  </a:moveTo>
                  <a:cubicBezTo>
                    <a:pt x="74295" y="382905"/>
                    <a:pt x="55245" y="382905"/>
                    <a:pt x="37148" y="382905"/>
                  </a:cubicBezTo>
                  <a:cubicBezTo>
                    <a:pt x="29528" y="382905"/>
                    <a:pt x="26670" y="380048"/>
                    <a:pt x="27623" y="372428"/>
                  </a:cubicBezTo>
                  <a:cubicBezTo>
                    <a:pt x="27623" y="350520"/>
                    <a:pt x="27623" y="328613"/>
                    <a:pt x="27623" y="306705"/>
                  </a:cubicBezTo>
                  <a:cubicBezTo>
                    <a:pt x="27623" y="284798"/>
                    <a:pt x="27623" y="263843"/>
                    <a:pt x="27623" y="241935"/>
                  </a:cubicBezTo>
                  <a:cubicBezTo>
                    <a:pt x="27623" y="233363"/>
                    <a:pt x="30480" y="231458"/>
                    <a:pt x="38100" y="231458"/>
                  </a:cubicBezTo>
                  <a:cubicBezTo>
                    <a:pt x="46673" y="232410"/>
                    <a:pt x="56198" y="232410"/>
                    <a:pt x="64770" y="231458"/>
                  </a:cubicBezTo>
                  <a:cubicBezTo>
                    <a:pt x="71437" y="231458"/>
                    <a:pt x="73343" y="233363"/>
                    <a:pt x="73343" y="240030"/>
                  </a:cubicBezTo>
                  <a:cubicBezTo>
                    <a:pt x="73343" y="271463"/>
                    <a:pt x="73343" y="301943"/>
                    <a:pt x="73343" y="333375"/>
                  </a:cubicBezTo>
                  <a:cubicBezTo>
                    <a:pt x="73343" y="342900"/>
                    <a:pt x="75248" y="346710"/>
                    <a:pt x="84772" y="345758"/>
                  </a:cubicBezTo>
                  <a:cubicBezTo>
                    <a:pt x="93345" y="344805"/>
                    <a:pt x="101918" y="345758"/>
                    <a:pt x="110490" y="345758"/>
                  </a:cubicBezTo>
                  <a:cubicBezTo>
                    <a:pt x="116205" y="345758"/>
                    <a:pt x="117158" y="347663"/>
                    <a:pt x="118110" y="353378"/>
                  </a:cubicBezTo>
                  <a:cubicBezTo>
                    <a:pt x="120968" y="382905"/>
                    <a:pt x="120968" y="382905"/>
                    <a:pt x="92393" y="382905"/>
                  </a:cubicBezTo>
                  <a:close/>
                  <a:moveTo>
                    <a:pt x="199072" y="383858"/>
                  </a:moveTo>
                  <a:cubicBezTo>
                    <a:pt x="155258" y="383858"/>
                    <a:pt x="121920" y="351473"/>
                    <a:pt x="121920" y="307658"/>
                  </a:cubicBezTo>
                  <a:cubicBezTo>
                    <a:pt x="121920" y="264795"/>
                    <a:pt x="155258" y="230505"/>
                    <a:pt x="199072" y="230505"/>
                  </a:cubicBezTo>
                  <a:cubicBezTo>
                    <a:pt x="242888" y="230505"/>
                    <a:pt x="276225" y="262890"/>
                    <a:pt x="276225" y="306705"/>
                  </a:cubicBezTo>
                  <a:cubicBezTo>
                    <a:pt x="276225" y="350520"/>
                    <a:pt x="242888" y="383858"/>
                    <a:pt x="199072" y="383858"/>
                  </a:cubicBezTo>
                  <a:close/>
                  <a:moveTo>
                    <a:pt x="427673" y="336233"/>
                  </a:moveTo>
                  <a:cubicBezTo>
                    <a:pt x="427673" y="347663"/>
                    <a:pt x="419100" y="354330"/>
                    <a:pt x="412433" y="360998"/>
                  </a:cubicBezTo>
                  <a:cubicBezTo>
                    <a:pt x="388620" y="383858"/>
                    <a:pt x="360045" y="388620"/>
                    <a:pt x="329565" y="379095"/>
                  </a:cubicBezTo>
                  <a:cubicBezTo>
                    <a:pt x="300038" y="370523"/>
                    <a:pt x="284798" y="348615"/>
                    <a:pt x="280988" y="319088"/>
                  </a:cubicBezTo>
                  <a:cubicBezTo>
                    <a:pt x="277178" y="289560"/>
                    <a:pt x="283845" y="262890"/>
                    <a:pt x="309563" y="243840"/>
                  </a:cubicBezTo>
                  <a:cubicBezTo>
                    <a:pt x="340043" y="221933"/>
                    <a:pt x="390525" y="227648"/>
                    <a:pt x="413385" y="254318"/>
                  </a:cubicBezTo>
                  <a:cubicBezTo>
                    <a:pt x="414338" y="255270"/>
                    <a:pt x="415290" y="257175"/>
                    <a:pt x="416243" y="258127"/>
                  </a:cubicBezTo>
                  <a:cubicBezTo>
                    <a:pt x="420053" y="265748"/>
                    <a:pt x="426720" y="273368"/>
                    <a:pt x="423863" y="280988"/>
                  </a:cubicBezTo>
                  <a:cubicBezTo>
                    <a:pt x="421005" y="286703"/>
                    <a:pt x="410528" y="282893"/>
                    <a:pt x="403860" y="282893"/>
                  </a:cubicBezTo>
                  <a:cubicBezTo>
                    <a:pt x="390525" y="282893"/>
                    <a:pt x="379095" y="283845"/>
                    <a:pt x="365760" y="276225"/>
                  </a:cubicBezTo>
                  <a:cubicBezTo>
                    <a:pt x="351473" y="267653"/>
                    <a:pt x="333375" y="278130"/>
                    <a:pt x="329565" y="294323"/>
                  </a:cubicBezTo>
                  <a:cubicBezTo>
                    <a:pt x="327660" y="300038"/>
                    <a:pt x="326708" y="306705"/>
                    <a:pt x="327660" y="312420"/>
                  </a:cubicBezTo>
                  <a:cubicBezTo>
                    <a:pt x="328613" y="324803"/>
                    <a:pt x="333375" y="335280"/>
                    <a:pt x="346710" y="339090"/>
                  </a:cubicBezTo>
                  <a:cubicBezTo>
                    <a:pt x="360998" y="343853"/>
                    <a:pt x="375285" y="340995"/>
                    <a:pt x="386715" y="328613"/>
                  </a:cubicBezTo>
                  <a:cubicBezTo>
                    <a:pt x="375285" y="328613"/>
                    <a:pt x="366713" y="328613"/>
                    <a:pt x="358140" y="328613"/>
                  </a:cubicBezTo>
                  <a:cubicBezTo>
                    <a:pt x="352425" y="328613"/>
                    <a:pt x="351473" y="326708"/>
                    <a:pt x="350520" y="320993"/>
                  </a:cubicBezTo>
                  <a:cubicBezTo>
                    <a:pt x="349568" y="295275"/>
                    <a:pt x="349568" y="295275"/>
                    <a:pt x="375285" y="295275"/>
                  </a:cubicBezTo>
                  <a:cubicBezTo>
                    <a:pt x="390525" y="295275"/>
                    <a:pt x="404813" y="295275"/>
                    <a:pt x="420053" y="295275"/>
                  </a:cubicBezTo>
                  <a:cubicBezTo>
                    <a:pt x="425768" y="295275"/>
                    <a:pt x="427673" y="297180"/>
                    <a:pt x="427673" y="302895"/>
                  </a:cubicBezTo>
                  <a:cubicBezTo>
                    <a:pt x="427673" y="314325"/>
                    <a:pt x="427673" y="324803"/>
                    <a:pt x="427673" y="336233"/>
                  </a:cubicBezTo>
                  <a:close/>
                  <a:moveTo>
                    <a:pt x="585788" y="307658"/>
                  </a:moveTo>
                  <a:cubicBezTo>
                    <a:pt x="584835" y="352425"/>
                    <a:pt x="551498" y="384810"/>
                    <a:pt x="506730" y="383858"/>
                  </a:cubicBezTo>
                  <a:cubicBezTo>
                    <a:pt x="463868" y="383858"/>
                    <a:pt x="431483" y="350520"/>
                    <a:pt x="432435" y="306705"/>
                  </a:cubicBezTo>
                  <a:cubicBezTo>
                    <a:pt x="432435" y="262890"/>
                    <a:pt x="465773" y="229552"/>
                    <a:pt x="509588" y="230505"/>
                  </a:cubicBezTo>
                  <a:cubicBezTo>
                    <a:pt x="552450" y="230505"/>
                    <a:pt x="586740" y="263843"/>
                    <a:pt x="585788" y="3076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>
                <a:solidFill>
                  <a:schemeClr val="bg1"/>
                </a:solidFill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D089D766-866A-D9DE-6314-D12CF50268ED}"/>
                </a:ext>
              </a:extLst>
            </p:cNvPr>
            <p:cNvSpPr/>
            <p:nvPr/>
          </p:nvSpPr>
          <p:spPr>
            <a:xfrm>
              <a:off x="5959792" y="3396614"/>
              <a:ext cx="58157" cy="69000"/>
            </a:xfrm>
            <a:custGeom>
              <a:avLst/>
              <a:gdLst>
                <a:gd name="connsiteX0" fmla="*/ 29527 w 58157"/>
                <a:gd name="connsiteY0" fmla="*/ 0 h 69000"/>
                <a:gd name="connsiteX1" fmla="*/ 0 w 58157"/>
                <a:gd name="connsiteY1" fmla="*/ 33338 h 69000"/>
                <a:gd name="connsiteX2" fmla="*/ 14288 w 58157"/>
                <a:gd name="connsiteY2" fmla="*/ 64770 h 69000"/>
                <a:gd name="connsiteX3" fmla="*/ 58102 w 58157"/>
                <a:gd name="connsiteY3" fmla="*/ 34290 h 69000"/>
                <a:gd name="connsiteX4" fmla="*/ 29527 w 58157"/>
                <a:gd name="connsiteY4" fmla="*/ 0 h 6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57" h="69000">
                  <a:moveTo>
                    <a:pt x="29527" y="0"/>
                  </a:moveTo>
                  <a:cubicBezTo>
                    <a:pt x="11430" y="0"/>
                    <a:pt x="0" y="12383"/>
                    <a:pt x="0" y="33338"/>
                  </a:cubicBezTo>
                  <a:cubicBezTo>
                    <a:pt x="0" y="45720"/>
                    <a:pt x="1905" y="58103"/>
                    <a:pt x="14288" y="64770"/>
                  </a:cubicBezTo>
                  <a:cubicBezTo>
                    <a:pt x="36195" y="77153"/>
                    <a:pt x="58102" y="60960"/>
                    <a:pt x="58102" y="34290"/>
                  </a:cubicBezTo>
                  <a:cubicBezTo>
                    <a:pt x="59055" y="13335"/>
                    <a:pt x="47625" y="0"/>
                    <a:pt x="295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>
                <a:solidFill>
                  <a:schemeClr val="bg1"/>
                </a:solidFill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3E586A83-065B-0B10-486A-A05568B7C95C}"/>
                </a:ext>
              </a:extLst>
            </p:cNvPr>
            <p:cNvSpPr/>
            <p:nvPr/>
          </p:nvSpPr>
          <p:spPr>
            <a:xfrm>
              <a:off x="6269355" y="3396670"/>
              <a:ext cx="58578" cy="69477"/>
            </a:xfrm>
            <a:custGeom>
              <a:avLst/>
              <a:gdLst>
                <a:gd name="connsiteX0" fmla="*/ 21907 w 58578"/>
                <a:gd name="connsiteY0" fmla="*/ 897 h 69477"/>
                <a:gd name="connsiteX1" fmla="*/ 0 w 58578"/>
                <a:gd name="connsiteY1" fmla="*/ 36140 h 69477"/>
                <a:gd name="connsiteX2" fmla="*/ 952 w 58578"/>
                <a:gd name="connsiteY2" fmla="*/ 45665 h 69477"/>
                <a:gd name="connsiteX3" fmla="*/ 29527 w 58578"/>
                <a:gd name="connsiteY3" fmla="*/ 69477 h 69477"/>
                <a:gd name="connsiteX4" fmla="*/ 57150 w 58578"/>
                <a:gd name="connsiteY4" fmla="*/ 45665 h 69477"/>
                <a:gd name="connsiteX5" fmla="*/ 57150 w 58578"/>
                <a:gd name="connsiteY5" fmla="*/ 21852 h 69477"/>
                <a:gd name="connsiteX6" fmla="*/ 21907 w 58578"/>
                <a:gd name="connsiteY6" fmla="*/ 897 h 6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" h="69477">
                  <a:moveTo>
                    <a:pt x="21907" y="897"/>
                  </a:moveTo>
                  <a:cubicBezTo>
                    <a:pt x="7620" y="4707"/>
                    <a:pt x="0" y="15185"/>
                    <a:pt x="0" y="36140"/>
                  </a:cubicBezTo>
                  <a:cubicBezTo>
                    <a:pt x="0" y="37092"/>
                    <a:pt x="0" y="41855"/>
                    <a:pt x="952" y="45665"/>
                  </a:cubicBezTo>
                  <a:cubicBezTo>
                    <a:pt x="4763" y="61857"/>
                    <a:pt x="14288" y="69477"/>
                    <a:pt x="29527" y="69477"/>
                  </a:cubicBezTo>
                  <a:cubicBezTo>
                    <a:pt x="43815" y="69477"/>
                    <a:pt x="53340" y="60905"/>
                    <a:pt x="57150" y="45665"/>
                  </a:cubicBezTo>
                  <a:cubicBezTo>
                    <a:pt x="59055" y="38045"/>
                    <a:pt x="59055" y="30425"/>
                    <a:pt x="57150" y="21852"/>
                  </a:cubicBezTo>
                  <a:cubicBezTo>
                    <a:pt x="52388" y="5660"/>
                    <a:pt x="38100" y="-2913"/>
                    <a:pt x="21907" y="8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>
                <a:solidFill>
                  <a:schemeClr val="bg1"/>
                </a:solidFill>
              </a:endParaRPr>
            </a:p>
          </p:txBody>
        </p:sp>
      </p:grp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3C546A1B-F354-0A2C-3E02-0F46C8AD1EBB}"/>
              </a:ext>
            </a:extLst>
          </p:cNvPr>
          <p:cNvSpPr txBox="1"/>
          <p:nvPr/>
        </p:nvSpPr>
        <p:spPr>
          <a:xfrm>
            <a:off x="10451329" y="5673022"/>
            <a:ext cx="99899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Barlow Semi Condensed Light" panose="00000406000000000000" pitchFamily="2" charset="0"/>
              </a:rPr>
              <a:t>LOREM IPSUM</a:t>
            </a:r>
          </a:p>
        </p:txBody>
      </p:sp>
      <p:sp>
        <p:nvSpPr>
          <p:cNvPr id="65" name="Gráfico 57">
            <a:extLst>
              <a:ext uri="{FF2B5EF4-FFF2-40B4-BE49-F238E27FC236}">
                <a16:creationId xmlns:a16="http://schemas.microsoft.com/office/drawing/2014/main" id="{A4F81B3E-40CD-8969-27C9-76F11B08379F}"/>
              </a:ext>
            </a:extLst>
          </p:cNvPr>
          <p:cNvSpPr/>
          <p:nvPr/>
        </p:nvSpPr>
        <p:spPr>
          <a:xfrm>
            <a:off x="3854593" y="5641154"/>
            <a:ext cx="342104" cy="340735"/>
          </a:xfrm>
          <a:custGeom>
            <a:avLst/>
            <a:gdLst>
              <a:gd name="connsiteX0" fmla="*/ 238125 w 476250"/>
              <a:gd name="connsiteY0" fmla="*/ 0 h 474344"/>
              <a:gd name="connsiteX1" fmla="*/ 0 w 476250"/>
              <a:gd name="connsiteY1" fmla="*/ 238125 h 474344"/>
              <a:gd name="connsiteX2" fmla="*/ 196215 w 476250"/>
              <a:gd name="connsiteY2" fmla="*/ 472440 h 474344"/>
              <a:gd name="connsiteX3" fmla="*/ 196215 w 476250"/>
              <a:gd name="connsiteY3" fmla="*/ 311468 h 474344"/>
              <a:gd name="connsiteX4" fmla="*/ 134303 w 476250"/>
              <a:gd name="connsiteY4" fmla="*/ 311468 h 474344"/>
              <a:gd name="connsiteX5" fmla="*/ 134303 w 476250"/>
              <a:gd name="connsiteY5" fmla="*/ 240983 h 474344"/>
              <a:gd name="connsiteX6" fmla="*/ 196215 w 476250"/>
              <a:gd name="connsiteY6" fmla="*/ 240983 h 474344"/>
              <a:gd name="connsiteX7" fmla="*/ 196215 w 476250"/>
              <a:gd name="connsiteY7" fmla="*/ 187643 h 474344"/>
              <a:gd name="connsiteX8" fmla="*/ 287655 w 476250"/>
              <a:gd name="connsiteY8" fmla="*/ 93345 h 474344"/>
              <a:gd name="connsiteX9" fmla="*/ 341948 w 476250"/>
              <a:gd name="connsiteY9" fmla="*/ 98108 h 474344"/>
              <a:gd name="connsiteX10" fmla="*/ 341948 w 476250"/>
              <a:gd name="connsiteY10" fmla="*/ 158115 h 474344"/>
              <a:gd name="connsiteX11" fmla="*/ 311468 w 476250"/>
              <a:gd name="connsiteY11" fmla="*/ 158115 h 474344"/>
              <a:gd name="connsiteX12" fmla="*/ 271463 w 476250"/>
              <a:gd name="connsiteY12" fmla="*/ 196215 h 474344"/>
              <a:gd name="connsiteX13" fmla="*/ 271463 w 476250"/>
              <a:gd name="connsiteY13" fmla="*/ 241935 h 474344"/>
              <a:gd name="connsiteX14" fmla="*/ 339090 w 476250"/>
              <a:gd name="connsiteY14" fmla="*/ 241935 h 474344"/>
              <a:gd name="connsiteX15" fmla="*/ 328613 w 476250"/>
              <a:gd name="connsiteY15" fmla="*/ 312420 h 474344"/>
              <a:gd name="connsiteX16" fmla="*/ 272415 w 476250"/>
              <a:gd name="connsiteY16" fmla="*/ 312420 h 474344"/>
              <a:gd name="connsiteX17" fmla="*/ 272415 w 476250"/>
              <a:gd name="connsiteY17" fmla="*/ 474345 h 474344"/>
              <a:gd name="connsiteX18" fmla="*/ 476250 w 476250"/>
              <a:gd name="connsiteY18" fmla="*/ 238125 h 474344"/>
              <a:gd name="connsiteX19" fmla="*/ 238125 w 476250"/>
              <a:gd name="connsiteY19" fmla="*/ 0 h 47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6250" h="474344">
                <a:moveTo>
                  <a:pt x="238125" y="0"/>
                </a:moveTo>
                <a:cubicBezTo>
                  <a:pt x="106680" y="0"/>
                  <a:pt x="0" y="106680"/>
                  <a:pt x="0" y="238125"/>
                </a:cubicBezTo>
                <a:cubicBezTo>
                  <a:pt x="0" y="355283"/>
                  <a:pt x="84773" y="452438"/>
                  <a:pt x="196215" y="472440"/>
                </a:cubicBezTo>
                <a:lnTo>
                  <a:pt x="196215" y="311468"/>
                </a:lnTo>
                <a:lnTo>
                  <a:pt x="134303" y="311468"/>
                </a:lnTo>
                <a:lnTo>
                  <a:pt x="134303" y="240983"/>
                </a:lnTo>
                <a:lnTo>
                  <a:pt x="196215" y="240983"/>
                </a:lnTo>
                <a:lnTo>
                  <a:pt x="196215" y="187643"/>
                </a:lnTo>
                <a:cubicBezTo>
                  <a:pt x="196215" y="126683"/>
                  <a:pt x="232410" y="93345"/>
                  <a:pt x="287655" y="93345"/>
                </a:cubicBezTo>
                <a:cubicBezTo>
                  <a:pt x="314325" y="93345"/>
                  <a:pt x="341948" y="98108"/>
                  <a:pt x="341948" y="98108"/>
                </a:cubicBezTo>
                <a:lnTo>
                  <a:pt x="341948" y="158115"/>
                </a:lnTo>
                <a:lnTo>
                  <a:pt x="311468" y="158115"/>
                </a:lnTo>
                <a:cubicBezTo>
                  <a:pt x="280988" y="158115"/>
                  <a:pt x="271463" y="177165"/>
                  <a:pt x="271463" y="196215"/>
                </a:cubicBezTo>
                <a:lnTo>
                  <a:pt x="271463" y="241935"/>
                </a:lnTo>
                <a:lnTo>
                  <a:pt x="339090" y="241935"/>
                </a:lnTo>
                <a:lnTo>
                  <a:pt x="328613" y="312420"/>
                </a:lnTo>
                <a:lnTo>
                  <a:pt x="272415" y="312420"/>
                </a:lnTo>
                <a:lnTo>
                  <a:pt x="272415" y="474345"/>
                </a:lnTo>
                <a:cubicBezTo>
                  <a:pt x="387668" y="457200"/>
                  <a:pt x="476250" y="358140"/>
                  <a:pt x="476250" y="238125"/>
                </a:cubicBezTo>
                <a:cubicBezTo>
                  <a:pt x="476250" y="106680"/>
                  <a:pt x="369570" y="0"/>
                  <a:pt x="238125" y="0"/>
                </a:cubicBezTo>
                <a:close/>
              </a:path>
            </a:pathLst>
          </a:custGeom>
          <a:noFill/>
          <a:ln w="12700" cap="rnd">
            <a:solidFill>
              <a:srgbClr val="D1408E"/>
            </a:solidFill>
            <a:prstDash val="solid"/>
            <a:round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66" name="Gráfico 60">
            <a:extLst>
              <a:ext uri="{FF2B5EF4-FFF2-40B4-BE49-F238E27FC236}">
                <a16:creationId xmlns:a16="http://schemas.microsoft.com/office/drawing/2014/main" id="{75E07091-319F-97C4-11F5-717C5B9218B4}"/>
              </a:ext>
            </a:extLst>
          </p:cNvPr>
          <p:cNvGrpSpPr/>
          <p:nvPr/>
        </p:nvGrpSpPr>
        <p:grpSpPr>
          <a:xfrm>
            <a:off x="4379921" y="5640469"/>
            <a:ext cx="342104" cy="342104"/>
            <a:chOff x="5857875" y="3190875"/>
            <a:chExt cx="476250" cy="476250"/>
          </a:xfrm>
          <a:noFill/>
        </p:grpSpPr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FBE11298-AF5F-6C51-E52A-A085FAA48AAE}"/>
                </a:ext>
              </a:extLst>
            </p:cNvPr>
            <p:cNvSpPr/>
            <p:nvPr/>
          </p:nvSpPr>
          <p:spPr>
            <a:xfrm>
              <a:off x="6026467" y="3336607"/>
              <a:ext cx="161925" cy="162877"/>
            </a:xfrm>
            <a:custGeom>
              <a:avLst/>
              <a:gdLst>
                <a:gd name="connsiteX0" fmla="*/ 70485 w 161925"/>
                <a:gd name="connsiteY0" fmla="*/ 162878 h 162877"/>
                <a:gd name="connsiteX1" fmla="*/ 0 w 161925"/>
                <a:gd name="connsiteY1" fmla="*/ 92393 h 162877"/>
                <a:gd name="connsiteX2" fmla="*/ 70485 w 161925"/>
                <a:gd name="connsiteY2" fmla="*/ 21908 h 162877"/>
                <a:gd name="connsiteX3" fmla="*/ 140970 w 161925"/>
                <a:gd name="connsiteY3" fmla="*/ 92393 h 162877"/>
                <a:gd name="connsiteX4" fmla="*/ 70485 w 161925"/>
                <a:gd name="connsiteY4" fmla="*/ 162878 h 162877"/>
                <a:gd name="connsiteX5" fmla="*/ 144780 w 161925"/>
                <a:gd name="connsiteY5" fmla="*/ 34290 h 162877"/>
                <a:gd name="connsiteX6" fmla="*/ 127635 w 161925"/>
                <a:gd name="connsiteY6" fmla="*/ 17145 h 162877"/>
                <a:gd name="connsiteX7" fmla="*/ 144780 w 161925"/>
                <a:gd name="connsiteY7" fmla="*/ 0 h 162877"/>
                <a:gd name="connsiteX8" fmla="*/ 161925 w 161925"/>
                <a:gd name="connsiteY8" fmla="*/ 17145 h 162877"/>
                <a:gd name="connsiteX9" fmla="*/ 144780 w 161925"/>
                <a:gd name="connsiteY9" fmla="*/ 34290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2877">
                  <a:moveTo>
                    <a:pt x="70485" y="162878"/>
                  </a:moveTo>
                  <a:cubicBezTo>
                    <a:pt x="31432" y="162878"/>
                    <a:pt x="0" y="131445"/>
                    <a:pt x="0" y="92393"/>
                  </a:cubicBezTo>
                  <a:cubicBezTo>
                    <a:pt x="0" y="53340"/>
                    <a:pt x="31432" y="21908"/>
                    <a:pt x="70485" y="21908"/>
                  </a:cubicBezTo>
                  <a:cubicBezTo>
                    <a:pt x="109538" y="21908"/>
                    <a:pt x="140970" y="53340"/>
                    <a:pt x="140970" y="92393"/>
                  </a:cubicBezTo>
                  <a:cubicBezTo>
                    <a:pt x="140970" y="131445"/>
                    <a:pt x="109538" y="162878"/>
                    <a:pt x="70485" y="162878"/>
                  </a:cubicBezTo>
                  <a:close/>
                  <a:moveTo>
                    <a:pt x="144780" y="34290"/>
                  </a:moveTo>
                  <a:cubicBezTo>
                    <a:pt x="135255" y="34290"/>
                    <a:pt x="127635" y="26670"/>
                    <a:pt x="127635" y="17145"/>
                  </a:cubicBezTo>
                  <a:cubicBezTo>
                    <a:pt x="127635" y="7620"/>
                    <a:pt x="135255" y="0"/>
                    <a:pt x="144780" y="0"/>
                  </a:cubicBezTo>
                  <a:cubicBezTo>
                    <a:pt x="154305" y="0"/>
                    <a:pt x="161925" y="7620"/>
                    <a:pt x="161925" y="17145"/>
                  </a:cubicBezTo>
                  <a:cubicBezTo>
                    <a:pt x="161925" y="26670"/>
                    <a:pt x="154305" y="34290"/>
                    <a:pt x="144780" y="34290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44A284B9-44C2-1C4F-9836-AACDE4042A55}"/>
                </a:ext>
              </a:extLst>
            </p:cNvPr>
            <p:cNvSpPr/>
            <p:nvPr/>
          </p:nvSpPr>
          <p:spPr>
            <a:xfrm>
              <a:off x="5857875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0 w 476250"/>
                <a:gd name="connsiteY1" fmla="*/ 238125 h 476250"/>
                <a:gd name="connsiteX2" fmla="*/ 238125 w 476250"/>
                <a:gd name="connsiteY2" fmla="*/ 476250 h 476250"/>
                <a:gd name="connsiteX3" fmla="*/ 476250 w 476250"/>
                <a:gd name="connsiteY3" fmla="*/ 238125 h 476250"/>
                <a:gd name="connsiteX4" fmla="*/ 238125 w 476250"/>
                <a:gd name="connsiteY4" fmla="*/ 0 h 476250"/>
                <a:gd name="connsiteX5" fmla="*/ 380048 w 476250"/>
                <a:gd name="connsiteY5" fmla="*/ 295275 h 476250"/>
                <a:gd name="connsiteX6" fmla="*/ 294323 w 476250"/>
                <a:gd name="connsiteY6" fmla="*/ 381000 h 476250"/>
                <a:gd name="connsiteX7" fmla="*/ 180975 w 476250"/>
                <a:gd name="connsiteY7" fmla="*/ 381000 h 476250"/>
                <a:gd name="connsiteX8" fmla="*/ 95250 w 476250"/>
                <a:gd name="connsiteY8" fmla="*/ 295275 h 476250"/>
                <a:gd name="connsiteX9" fmla="*/ 95250 w 476250"/>
                <a:gd name="connsiteY9" fmla="*/ 180975 h 476250"/>
                <a:gd name="connsiteX10" fmla="*/ 180975 w 476250"/>
                <a:gd name="connsiteY10" fmla="*/ 95250 h 476250"/>
                <a:gd name="connsiteX11" fmla="*/ 295275 w 476250"/>
                <a:gd name="connsiteY11" fmla="*/ 95250 h 476250"/>
                <a:gd name="connsiteX12" fmla="*/ 381000 w 476250"/>
                <a:gd name="connsiteY12" fmla="*/ 180975 h 476250"/>
                <a:gd name="connsiteX13" fmla="*/ 381000 w 476250"/>
                <a:gd name="connsiteY13" fmla="*/ 2952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80048" y="295275"/>
                  </a:moveTo>
                  <a:cubicBezTo>
                    <a:pt x="380048" y="341948"/>
                    <a:pt x="341948" y="381000"/>
                    <a:pt x="294323" y="381000"/>
                  </a:cubicBezTo>
                  <a:lnTo>
                    <a:pt x="180975" y="381000"/>
                  </a:lnTo>
                  <a:cubicBezTo>
                    <a:pt x="134303" y="381000"/>
                    <a:pt x="95250" y="342900"/>
                    <a:pt x="95250" y="295275"/>
                  </a:cubicBezTo>
                  <a:lnTo>
                    <a:pt x="95250" y="180975"/>
                  </a:lnTo>
                  <a:cubicBezTo>
                    <a:pt x="95250" y="134303"/>
                    <a:pt x="133350" y="95250"/>
                    <a:pt x="180975" y="95250"/>
                  </a:cubicBezTo>
                  <a:lnTo>
                    <a:pt x="295275" y="95250"/>
                  </a:lnTo>
                  <a:cubicBezTo>
                    <a:pt x="341948" y="95250"/>
                    <a:pt x="381000" y="133350"/>
                    <a:pt x="381000" y="180975"/>
                  </a:cubicBezTo>
                  <a:lnTo>
                    <a:pt x="381000" y="295275"/>
                  </a:ln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áfico 91">
            <a:extLst>
              <a:ext uri="{FF2B5EF4-FFF2-40B4-BE49-F238E27FC236}">
                <a16:creationId xmlns:a16="http://schemas.microsoft.com/office/drawing/2014/main" id="{393114C3-4147-396D-7EDC-FB4801D218DA}"/>
              </a:ext>
            </a:extLst>
          </p:cNvPr>
          <p:cNvGrpSpPr/>
          <p:nvPr/>
        </p:nvGrpSpPr>
        <p:grpSpPr>
          <a:xfrm>
            <a:off x="838200" y="3901618"/>
            <a:ext cx="342104" cy="342104"/>
            <a:chOff x="5857875" y="3190875"/>
            <a:chExt cx="476250" cy="476250"/>
          </a:xfrm>
          <a:noFill/>
        </p:grpSpPr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390C7896-8152-605C-D3D8-7710C611E730}"/>
                </a:ext>
              </a:extLst>
            </p:cNvPr>
            <p:cNvSpPr/>
            <p:nvPr/>
          </p:nvSpPr>
          <p:spPr>
            <a:xfrm>
              <a:off x="5857875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grpSp>
          <p:nvGrpSpPr>
            <p:cNvPr id="71" name="Gráfico 91">
              <a:extLst>
                <a:ext uri="{FF2B5EF4-FFF2-40B4-BE49-F238E27FC236}">
                  <a16:creationId xmlns:a16="http://schemas.microsoft.com/office/drawing/2014/main" id="{680CF6F1-1B9C-1C39-2423-8CDBC4D7E114}"/>
                </a:ext>
              </a:extLst>
            </p:cNvPr>
            <p:cNvGrpSpPr/>
            <p:nvPr/>
          </p:nvGrpSpPr>
          <p:grpSpPr>
            <a:xfrm>
              <a:off x="5953125" y="3337559"/>
              <a:ext cx="285750" cy="181927"/>
              <a:chOff x="5953125" y="3337559"/>
              <a:chExt cx="285750" cy="181927"/>
            </a:xfrm>
            <a:noFill/>
          </p:grpSpPr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658C8D06-5BCC-6688-E814-19F3A6233DD2}"/>
                  </a:ext>
                </a:extLst>
              </p:cNvPr>
              <p:cNvSpPr/>
              <p:nvPr/>
            </p:nvSpPr>
            <p:spPr>
              <a:xfrm>
                <a:off x="5953125" y="3337560"/>
                <a:ext cx="284797" cy="181927"/>
              </a:xfrm>
              <a:custGeom>
                <a:avLst/>
                <a:gdLst>
                  <a:gd name="connsiteX0" fmla="*/ 0 w 284797"/>
                  <a:gd name="connsiteY0" fmla="*/ 0 h 181927"/>
                  <a:gd name="connsiteX1" fmla="*/ 284798 w 284797"/>
                  <a:gd name="connsiteY1" fmla="*/ 0 h 181927"/>
                  <a:gd name="connsiteX2" fmla="*/ 284798 w 284797"/>
                  <a:gd name="connsiteY2" fmla="*/ 181928 h 181927"/>
                  <a:gd name="connsiteX3" fmla="*/ 0 w 284797"/>
                  <a:gd name="connsiteY3" fmla="*/ 181928 h 181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797" h="181927">
                    <a:moveTo>
                      <a:pt x="0" y="0"/>
                    </a:moveTo>
                    <a:lnTo>
                      <a:pt x="284798" y="0"/>
                    </a:lnTo>
                    <a:lnTo>
                      <a:pt x="284798" y="181928"/>
                    </a:lnTo>
                    <a:lnTo>
                      <a:pt x="0" y="181928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D1408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Forma Livre: Forma 72">
                <a:extLst>
                  <a:ext uri="{FF2B5EF4-FFF2-40B4-BE49-F238E27FC236}">
                    <a16:creationId xmlns:a16="http://schemas.microsoft.com/office/drawing/2014/main" id="{CD7D65CC-DA27-0A7F-68F5-D8B045A05863}"/>
                  </a:ext>
                </a:extLst>
              </p:cNvPr>
              <p:cNvSpPr/>
              <p:nvPr/>
            </p:nvSpPr>
            <p:spPr>
              <a:xfrm>
                <a:off x="5953125" y="3337559"/>
                <a:ext cx="285750" cy="91440"/>
              </a:xfrm>
              <a:custGeom>
                <a:avLst/>
                <a:gdLst>
                  <a:gd name="connsiteX0" fmla="*/ 0 w 285750"/>
                  <a:gd name="connsiteY0" fmla="*/ 0 h 91440"/>
                  <a:gd name="connsiteX1" fmla="*/ 142875 w 285750"/>
                  <a:gd name="connsiteY1" fmla="*/ 91440 h 91440"/>
                  <a:gd name="connsiteX2" fmla="*/ 285750 w 285750"/>
                  <a:gd name="connsiteY2" fmla="*/ 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50" h="91440">
                    <a:moveTo>
                      <a:pt x="0" y="0"/>
                    </a:moveTo>
                    <a:lnTo>
                      <a:pt x="142875" y="91440"/>
                    </a:lnTo>
                    <a:lnTo>
                      <a:pt x="285750" y="0"/>
                    </a:lnTo>
                  </a:path>
                </a:pathLst>
              </a:custGeom>
              <a:noFill/>
              <a:ln w="12700" cap="rnd">
                <a:solidFill>
                  <a:srgbClr val="D1408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4" name="Gráfico 108">
            <a:extLst>
              <a:ext uri="{FF2B5EF4-FFF2-40B4-BE49-F238E27FC236}">
                <a16:creationId xmlns:a16="http://schemas.microsoft.com/office/drawing/2014/main" id="{379F5A91-762B-1484-C54B-0A1691BD9028}"/>
              </a:ext>
            </a:extLst>
          </p:cNvPr>
          <p:cNvSpPr/>
          <p:nvPr/>
        </p:nvSpPr>
        <p:spPr>
          <a:xfrm>
            <a:off x="4905249" y="5640469"/>
            <a:ext cx="342104" cy="342104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158115 w 476250"/>
              <a:gd name="connsiteY9" fmla="*/ 381000 h 476250"/>
              <a:gd name="connsiteX10" fmla="*/ 93345 w 476250"/>
              <a:gd name="connsiteY10" fmla="*/ 381000 h 476250"/>
              <a:gd name="connsiteX11" fmla="*/ 93345 w 476250"/>
              <a:gd name="connsiteY11" fmla="*/ 190500 h 476250"/>
              <a:gd name="connsiteX12" fmla="*/ 158115 w 476250"/>
              <a:gd name="connsiteY12" fmla="*/ 190500 h 476250"/>
              <a:gd name="connsiteX13" fmla="*/ 158115 w 476250"/>
              <a:gd name="connsiteY13" fmla="*/ 381000 h 476250"/>
              <a:gd name="connsiteX14" fmla="*/ 125730 w 476250"/>
              <a:gd name="connsiteY14" fmla="*/ 162878 h 476250"/>
              <a:gd name="connsiteX15" fmla="*/ 91440 w 476250"/>
              <a:gd name="connsiteY15" fmla="*/ 130493 h 476250"/>
              <a:gd name="connsiteX16" fmla="*/ 125730 w 476250"/>
              <a:gd name="connsiteY16" fmla="*/ 98108 h 476250"/>
              <a:gd name="connsiteX17" fmla="*/ 160020 w 476250"/>
              <a:gd name="connsiteY17" fmla="*/ 130493 h 476250"/>
              <a:gd name="connsiteX18" fmla="*/ 125730 w 476250"/>
              <a:gd name="connsiteY18" fmla="*/ 162878 h 476250"/>
              <a:gd name="connsiteX19" fmla="*/ 385763 w 476250"/>
              <a:gd name="connsiteY19" fmla="*/ 338138 h 476250"/>
              <a:gd name="connsiteX20" fmla="*/ 385763 w 476250"/>
              <a:gd name="connsiteY20" fmla="*/ 381000 h 476250"/>
              <a:gd name="connsiteX21" fmla="*/ 323850 w 476250"/>
              <a:gd name="connsiteY21" fmla="*/ 381000 h 476250"/>
              <a:gd name="connsiteX22" fmla="*/ 323850 w 476250"/>
              <a:gd name="connsiteY22" fmla="*/ 335280 h 476250"/>
              <a:gd name="connsiteX23" fmla="*/ 323850 w 476250"/>
              <a:gd name="connsiteY23" fmla="*/ 281940 h 476250"/>
              <a:gd name="connsiteX24" fmla="*/ 288608 w 476250"/>
              <a:gd name="connsiteY24" fmla="*/ 237173 h 476250"/>
              <a:gd name="connsiteX25" fmla="*/ 269558 w 476250"/>
              <a:gd name="connsiteY25" fmla="*/ 243840 h 476250"/>
              <a:gd name="connsiteX26" fmla="*/ 257175 w 476250"/>
              <a:gd name="connsiteY26" fmla="*/ 269558 h 476250"/>
              <a:gd name="connsiteX27" fmla="*/ 257175 w 476250"/>
              <a:gd name="connsiteY27" fmla="*/ 381000 h 476250"/>
              <a:gd name="connsiteX28" fmla="*/ 192405 w 476250"/>
              <a:gd name="connsiteY28" fmla="*/ 381000 h 476250"/>
              <a:gd name="connsiteX29" fmla="*/ 192405 w 476250"/>
              <a:gd name="connsiteY29" fmla="*/ 190500 h 476250"/>
              <a:gd name="connsiteX30" fmla="*/ 257175 w 476250"/>
              <a:gd name="connsiteY30" fmla="*/ 190500 h 476250"/>
              <a:gd name="connsiteX31" fmla="*/ 257175 w 476250"/>
              <a:gd name="connsiteY31" fmla="*/ 217170 h 476250"/>
              <a:gd name="connsiteX32" fmla="*/ 319088 w 476250"/>
              <a:gd name="connsiteY32" fmla="*/ 185738 h 476250"/>
              <a:gd name="connsiteX33" fmla="*/ 386715 w 476250"/>
              <a:gd name="connsiteY33" fmla="*/ 281940 h 476250"/>
              <a:gd name="connsiteX34" fmla="*/ 386715 w 476250"/>
              <a:gd name="connsiteY34" fmla="*/ 33813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158115" y="381000"/>
                </a:moveTo>
                <a:lnTo>
                  <a:pt x="93345" y="381000"/>
                </a:lnTo>
                <a:lnTo>
                  <a:pt x="93345" y="190500"/>
                </a:lnTo>
                <a:lnTo>
                  <a:pt x="158115" y="190500"/>
                </a:lnTo>
                <a:lnTo>
                  <a:pt x="158115" y="381000"/>
                </a:lnTo>
                <a:close/>
                <a:moveTo>
                  <a:pt x="125730" y="162878"/>
                </a:moveTo>
                <a:cubicBezTo>
                  <a:pt x="106680" y="162878"/>
                  <a:pt x="91440" y="148590"/>
                  <a:pt x="91440" y="130493"/>
                </a:cubicBezTo>
                <a:cubicBezTo>
                  <a:pt x="91440" y="112395"/>
                  <a:pt x="106680" y="98108"/>
                  <a:pt x="125730" y="98108"/>
                </a:cubicBezTo>
                <a:cubicBezTo>
                  <a:pt x="144780" y="98108"/>
                  <a:pt x="160020" y="112395"/>
                  <a:pt x="160020" y="130493"/>
                </a:cubicBezTo>
                <a:cubicBezTo>
                  <a:pt x="160020" y="148590"/>
                  <a:pt x="144780" y="162878"/>
                  <a:pt x="125730" y="162878"/>
                </a:cubicBezTo>
                <a:close/>
                <a:moveTo>
                  <a:pt x="385763" y="338138"/>
                </a:moveTo>
                <a:lnTo>
                  <a:pt x="385763" y="381000"/>
                </a:lnTo>
                <a:lnTo>
                  <a:pt x="323850" y="381000"/>
                </a:lnTo>
                <a:lnTo>
                  <a:pt x="323850" y="335280"/>
                </a:lnTo>
                <a:lnTo>
                  <a:pt x="323850" y="281940"/>
                </a:lnTo>
                <a:cubicBezTo>
                  <a:pt x="323850" y="257175"/>
                  <a:pt x="308610" y="237173"/>
                  <a:pt x="288608" y="237173"/>
                </a:cubicBezTo>
                <a:cubicBezTo>
                  <a:pt x="281940" y="237173"/>
                  <a:pt x="275273" y="240030"/>
                  <a:pt x="269558" y="243840"/>
                </a:cubicBezTo>
                <a:cubicBezTo>
                  <a:pt x="260985" y="249555"/>
                  <a:pt x="257175" y="259080"/>
                  <a:pt x="257175" y="269558"/>
                </a:cubicBezTo>
                <a:lnTo>
                  <a:pt x="257175" y="381000"/>
                </a:lnTo>
                <a:lnTo>
                  <a:pt x="192405" y="381000"/>
                </a:lnTo>
                <a:lnTo>
                  <a:pt x="192405" y="190500"/>
                </a:lnTo>
                <a:lnTo>
                  <a:pt x="257175" y="190500"/>
                </a:lnTo>
                <a:lnTo>
                  <a:pt x="257175" y="217170"/>
                </a:lnTo>
                <a:cubicBezTo>
                  <a:pt x="271463" y="197168"/>
                  <a:pt x="296228" y="183833"/>
                  <a:pt x="319088" y="185738"/>
                </a:cubicBezTo>
                <a:cubicBezTo>
                  <a:pt x="357188" y="187643"/>
                  <a:pt x="387668" y="229553"/>
                  <a:pt x="386715" y="281940"/>
                </a:cubicBezTo>
                <a:lnTo>
                  <a:pt x="386715" y="338138"/>
                </a:lnTo>
                <a:close/>
              </a:path>
            </a:pathLst>
          </a:custGeom>
          <a:noFill/>
          <a:ln w="12700" cap="rnd">
            <a:solidFill>
              <a:srgbClr val="D1408E"/>
            </a:solidFill>
            <a:prstDash val="solid"/>
            <a:round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75" name="Gráfico 111">
            <a:extLst>
              <a:ext uri="{FF2B5EF4-FFF2-40B4-BE49-F238E27FC236}">
                <a16:creationId xmlns:a16="http://schemas.microsoft.com/office/drawing/2014/main" id="{1207117B-AB1F-86C3-DAA7-5B2BB28360EA}"/>
              </a:ext>
            </a:extLst>
          </p:cNvPr>
          <p:cNvSpPr/>
          <p:nvPr/>
        </p:nvSpPr>
        <p:spPr>
          <a:xfrm>
            <a:off x="838200" y="4400709"/>
            <a:ext cx="342104" cy="342104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238125 w 476250"/>
              <a:gd name="connsiteY3" fmla="*/ 476250 h 476250"/>
              <a:gd name="connsiteX4" fmla="*/ 238125 w 476250"/>
              <a:gd name="connsiteY4" fmla="*/ 476250 h 476250"/>
              <a:gd name="connsiteX5" fmla="*/ 476250 w 476250"/>
              <a:gd name="connsiteY5" fmla="*/ 238125 h 476250"/>
              <a:gd name="connsiteX6" fmla="*/ 238125 w 476250"/>
              <a:gd name="connsiteY6" fmla="*/ 0 h 476250"/>
              <a:gd name="connsiteX7" fmla="*/ 364808 w 476250"/>
              <a:gd name="connsiteY7" fmla="*/ 345758 h 476250"/>
              <a:gd name="connsiteX8" fmla="*/ 329565 w 476250"/>
              <a:gd name="connsiteY8" fmla="*/ 372428 h 476250"/>
              <a:gd name="connsiteX9" fmla="*/ 268605 w 476250"/>
              <a:gd name="connsiteY9" fmla="*/ 378143 h 476250"/>
              <a:gd name="connsiteX10" fmla="*/ 204788 w 476250"/>
              <a:gd name="connsiteY10" fmla="*/ 343853 h 476250"/>
              <a:gd name="connsiteX11" fmla="*/ 132398 w 476250"/>
              <a:gd name="connsiteY11" fmla="*/ 260985 h 476250"/>
              <a:gd name="connsiteX12" fmla="*/ 106680 w 476250"/>
              <a:gd name="connsiteY12" fmla="*/ 193358 h 476250"/>
              <a:gd name="connsiteX13" fmla="*/ 105728 w 476250"/>
              <a:gd name="connsiteY13" fmla="*/ 181928 h 476250"/>
              <a:gd name="connsiteX14" fmla="*/ 140018 w 476250"/>
              <a:gd name="connsiteY14" fmla="*/ 109538 h 476250"/>
              <a:gd name="connsiteX15" fmla="*/ 151448 w 476250"/>
              <a:gd name="connsiteY15" fmla="*/ 100013 h 476250"/>
              <a:gd name="connsiteX16" fmla="*/ 178118 w 476250"/>
              <a:gd name="connsiteY16" fmla="*/ 100965 h 476250"/>
              <a:gd name="connsiteX17" fmla="*/ 199073 w 476250"/>
              <a:gd name="connsiteY17" fmla="*/ 128588 h 476250"/>
              <a:gd name="connsiteX18" fmla="*/ 209550 w 476250"/>
              <a:gd name="connsiteY18" fmla="*/ 149543 h 476250"/>
              <a:gd name="connsiteX19" fmla="*/ 200978 w 476250"/>
              <a:gd name="connsiteY19" fmla="*/ 181928 h 476250"/>
              <a:gd name="connsiteX20" fmla="*/ 185738 w 476250"/>
              <a:gd name="connsiteY20" fmla="*/ 194310 h 476250"/>
              <a:gd name="connsiteX21" fmla="*/ 177165 w 476250"/>
              <a:gd name="connsiteY21" fmla="*/ 225743 h 476250"/>
              <a:gd name="connsiteX22" fmla="*/ 194310 w 476250"/>
              <a:gd name="connsiteY22" fmla="*/ 255270 h 476250"/>
              <a:gd name="connsiteX23" fmla="*/ 237173 w 476250"/>
              <a:gd name="connsiteY23" fmla="*/ 298133 h 476250"/>
              <a:gd name="connsiteX24" fmla="*/ 251460 w 476250"/>
              <a:gd name="connsiteY24" fmla="*/ 305753 h 476250"/>
              <a:gd name="connsiteX25" fmla="*/ 275273 w 476250"/>
              <a:gd name="connsiteY25" fmla="*/ 300990 h 476250"/>
              <a:gd name="connsiteX26" fmla="*/ 291465 w 476250"/>
              <a:gd name="connsiteY26" fmla="*/ 285750 h 476250"/>
              <a:gd name="connsiteX27" fmla="*/ 323850 w 476250"/>
              <a:gd name="connsiteY27" fmla="*/ 280988 h 476250"/>
              <a:gd name="connsiteX28" fmla="*/ 351473 w 476250"/>
              <a:gd name="connsiteY28" fmla="*/ 300990 h 476250"/>
              <a:gd name="connsiteX29" fmla="*/ 368618 w 476250"/>
              <a:gd name="connsiteY29" fmla="*/ 319088 h 476250"/>
              <a:gd name="connsiteX30" fmla="*/ 364808 w 476250"/>
              <a:gd name="connsiteY30" fmla="*/ 34575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364808" y="345758"/>
                </a:moveTo>
                <a:cubicBezTo>
                  <a:pt x="354330" y="356235"/>
                  <a:pt x="342900" y="366713"/>
                  <a:pt x="329565" y="372428"/>
                </a:cubicBezTo>
                <a:cubicBezTo>
                  <a:pt x="309563" y="381000"/>
                  <a:pt x="289560" y="382905"/>
                  <a:pt x="268605" y="378143"/>
                </a:cubicBezTo>
                <a:cubicBezTo>
                  <a:pt x="243840" y="372428"/>
                  <a:pt x="223838" y="360045"/>
                  <a:pt x="204788" y="343853"/>
                </a:cubicBezTo>
                <a:cubicBezTo>
                  <a:pt x="176213" y="320040"/>
                  <a:pt x="152400" y="292418"/>
                  <a:pt x="132398" y="260985"/>
                </a:cubicBezTo>
                <a:cubicBezTo>
                  <a:pt x="119063" y="240030"/>
                  <a:pt x="109538" y="218123"/>
                  <a:pt x="106680" y="193358"/>
                </a:cubicBezTo>
                <a:cubicBezTo>
                  <a:pt x="106680" y="189548"/>
                  <a:pt x="105728" y="185738"/>
                  <a:pt x="105728" y="181928"/>
                </a:cubicBezTo>
                <a:cubicBezTo>
                  <a:pt x="105728" y="152400"/>
                  <a:pt x="117158" y="127635"/>
                  <a:pt x="140018" y="109538"/>
                </a:cubicBezTo>
                <a:cubicBezTo>
                  <a:pt x="143828" y="106680"/>
                  <a:pt x="147638" y="102870"/>
                  <a:pt x="151448" y="100013"/>
                </a:cubicBezTo>
                <a:cubicBezTo>
                  <a:pt x="160020" y="93345"/>
                  <a:pt x="169545" y="93345"/>
                  <a:pt x="178118" y="100965"/>
                </a:cubicBezTo>
                <a:cubicBezTo>
                  <a:pt x="186690" y="108585"/>
                  <a:pt x="192405" y="119063"/>
                  <a:pt x="199073" y="128588"/>
                </a:cubicBezTo>
                <a:cubicBezTo>
                  <a:pt x="202883" y="135255"/>
                  <a:pt x="206693" y="141923"/>
                  <a:pt x="209550" y="149543"/>
                </a:cubicBezTo>
                <a:cubicBezTo>
                  <a:pt x="213360" y="161925"/>
                  <a:pt x="211455" y="172403"/>
                  <a:pt x="200978" y="181928"/>
                </a:cubicBezTo>
                <a:cubicBezTo>
                  <a:pt x="196215" y="186690"/>
                  <a:pt x="190500" y="190500"/>
                  <a:pt x="185738" y="194310"/>
                </a:cubicBezTo>
                <a:cubicBezTo>
                  <a:pt x="174308" y="202883"/>
                  <a:pt x="171450" y="212408"/>
                  <a:pt x="177165" y="225743"/>
                </a:cubicBezTo>
                <a:cubicBezTo>
                  <a:pt x="180975" y="236220"/>
                  <a:pt x="187643" y="245745"/>
                  <a:pt x="194310" y="255270"/>
                </a:cubicBezTo>
                <a:cubicBezTo>
                  <a:pt x="206693" y="271463"/>
                  <a:pt x="220028" y="286703"/>
                  <a:pt x="237173" y="298133"/>
                </a:cubicBezTo>
                <a:cubicBezTo>
                  <a:pt x="241935" y="300990"/>
                  <a:pt x="245745" y="303848"/>
                  <a:pt x="251460" y="305753"/>
                </a:cubicBezTo>
                <a:cubicBezTo>
                  <a:pt x="260033" y="308610"/>
                  <a:pt x="268605" y="307658"/>
                  <a:pt x="275273" y="300990"/>
                </a:cubicBezTo>
                <a:cubicBezTo>
                  <a:pt x="280988" y="295275"/>
                  <a:pt x="285750" y="290513"/>
                  <a:pt x="291465" y="285750"/>
                </a:cubicBezTo>
                <a:cubicBezTo>
                  <a:pt x="300990" y="277178"/>
                  <a:pt x="312420" y="276225"/>
                  <a:pt x="323850" y="280988"/>
                </a:cubicBezTo>
                <a:cubicBezTo>
                  <a:pt x="334328" y="285750"/>
                  <a:pt x="342900" y="293370"/>
                  <a:pt x="351473" y="300990"/>
                </a:cubicBezTo>
                <a:cubicBezTo>
                  <a:pt x="358140" y="306705"/>
                  <a:pt x="363855" y="311468"/>
                  <a:pt x="368618" y="319088"/>
                </a:cubicBezTo>
                <a:cubicBezTo>
                  <a:pt x="373380" y="328613"/>
                  <a:pt x="373380" y="338138"/>
                  <a:pt x="364808" y="345758"/>
                </a:cubicBezTo>
                <a:close/>
              </a:path>
            </a:pathLst>
          </a:custGeom>
          <a:noFill/>
          <a:ln w="12700" cap="rnd">
            <a:solidFill>
              <a:srgbClr val="D1408E"/>
            </a:solidFill>
            <a:prstDash val="solid"/>
            <a:round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3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B35667D8-1471-29B8-0252-194607AE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7"/>
          <a:stretch/>
        </p:blipFill>
        <p:spPr>
          <a:xfrm>
            <a:off x="-1" y="-232"/>
            <a:ext cx="12192000" cy="685822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035B03F-95AF-FB03-AF3A-2A0FCC44113B}"/>
              </a:ext>
            </a:extLst>
          </p:cNvPr>
          <p:cNvSpPr txBox="1">
            <a:spLocks/>
          </p:cNvSpPr>
          <p:nvPr/>
        </p:nvSpPr>
        <p:spPr>
          <a:xfrm>
            <a:off x="7612550" y="4407013"/>
            <a:ext cx="3860080" cy="10153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OBRIGADO!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2F71891F-CB5C-DDB6-D8BB-B8012BB4BF29}"/>
              </a:ext>
            </a:extLst>
          </p:cNvPr>
          <p:cNvSpPr txBox="1">
            <a:spLocks/>
          </p:cNvSpPr>
          <p:nvPr/>
        </p:nvSpPr>
        <p:spPr>
          <a:xfrm>
            <a:off x="7612550" y="5432074"/>
            <a:ext cx="3860080" cy="51720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rgbClr val="D1408E"/>
                </a:solidFill>
                <a:latin typeface="Barlow Semi Condensed Light" panose="00000406000000000000" pitchFamily="2" charset="0"/>
              </a:rPr>
              <a:t>Seu Nome ou Empresa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3C24D60-BD02-D5AD-1E0E-ED51CF62B104}"/>
              </a:ext>
            </a:extLst>
          </p:cNvPr>
          <p:cNvGrpSpPr/>
          <p:nvPr/>
        </p:nvGrpSpPr>
        <p:grpSpPr>
          <a:xfrm>
            <a:off x="533358" y="477189"/>
            <a:ext cx="2306450" cy="307777"/>
            <a:chOff x="431758" y="416229"/>
            <a:chExt cx="2306450" cy="307777"/>
          </a:xfrm>
        </p:grpSpPr>
        <p:sp>
          <p:nvSpPr>
            <p:cNvPr id="2" name="Gráfico 57">
              <a:extLst>
                <a:ext uri="{FF2B5EF4-FFF2-40B4-BE49-F238E27FC236}">
                  <a16:creationId xmlns:a16="http://schemas.microsoft.com/office/drawing/2014/main" id="{E08CD89C-038B-C294-06CD-2BC0A2F1357A}"/>
                </a:ext>
              </a:extLst>
            </p:cNvPr>
            <p:cNvSpPr/>
            <p:nvPr/>
          </p:nvSpPr>
          <p:spPr>
            <a:xfrm>
              <a:off x="431758" y="441540"/>
              <a:ext cx="252539" cy="251528"/>
            </a:xfrm>
            <a:custGeom>
              <a:avLst/>
              <a:gdLst>
                <a:gd name="connsiteX0" fmla="*/ 238125 w 476250"/>
                <a:gd name="connsiteY0" fmla="*/ 0 h 474344"/>
                <a:gd name="connsiteX1" fmla="*/ 0 w 476250"/>
                <a:gd name="connsiteY1" fmla="*/ 238125 h 474344"/>
                <a:gd name="connsiteX2" fmla="*/ 196215 w 476250"/>
                <a:gd name="connsiteY2" fmla="*/ 472440 h 474344"/>
                <a:gd name="connsiteX3" fmla="*/ 196215 w 476250"/>
                <a:gd name="connsiteY3" fmla="*/ 311468 h 474344"/>
                <a:gd name="connsiteX4" fmla="*/ 134303 w 476250"/>
                <a:gd name="connsiteY4" fmla="*/ 311468 h 474344"/>
                <a:gd name="connsiteX5" fmla="*/ 134303 w 476250"/>
                <a:gd name="connsiteY5" fmla="*/ 240983 h 474344"/>
                <a:gd name="connsiteX6" fmla="*/ 196215 w 476250"/>
                <a:gd name="connsiteY6" fmla="*/ 240983 h 474344"/>
                <a:gd name="connsiteX7" fmla="*/ 196215 w 476250"/>
                <a:gd name="connsiteY7" fmla="*/ 187643 h 474344"/>
                <a:gd name="connsiteX8" fmla="*/ 287655 w 476250"/>
                <a:gd name="connsiteY8" fmla="*/ 93345 h 474344"/>
                <a:gd name="connsiteX9" fmla="*/ 341948 w 476250"/>
                <a:gd name="connsiteY9" fmla="*/ 98108 h 474344"/>
                <a:gd name="connsiteX10" fmla="*/ 341948 w 476250"/>
                <a:gd name="connsiteY10" fmla="*/ 158115 h 474344"/>
                <a:gd name="connsiteX11" fmla="*/ 311468 w 476250"/>
                <a:gd name="connsiteY11" fmla="*/ 158115 h 474344"/>
                <a:gd name="connsiteX12" fmla="*/ 271463 w 476250"/>
                <a:gd name="connsiteY12" fmla="*/ 196215 h 474344"/>
                <a:gd name="connsiteX13" fmla="*/ 271463 w 476250"/>
                <a:gd name="connsiteY13" fmla="*/ 241935 h 474344"/>
                <a:gd name="connsiteX14" fmla="*/ 339090 w 476250"/>
                <a:gd name="connsiteY14" fmla="*/ 241935 h 474344"/>
                <a:gd name="connsiteX15" fmla="*/ 328613 w 476250"/>
                <a:gd name="connsiteY15" fmla="*/ 312420 h 474344"/>
                <a:gd name="connsiteX16" fmla="*/ 272415 w 476250"/>
                <a:gd name="connsiteY16" fmla="*/ 312420 h 474344"/>
                <a:gd name="connsiteX17" fmla="*/ 272415 w 476250"/>
                <a:gd name="connsiteY17" fmla="*/ 474345 h 474344"/>
                <a:gd name="connsiteX18" fmla="*/ 476250 w 476250"/>
                <a:gd name="connsiteY18" fmla="*/ 238125 h 474344"/>
                <a:gd name="connsiteX19" fmla="*/ 238125 w 476250"/>
                <a:gd name="connsiteY19" fmla="*/ 0 h 47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50" h="474344">
                  <a:moveTo>
                    <a:pt x="238125" y="0"/>
                  </a:moveTo>
                  <a:cubicBezTo>
                    <a:pt x="106680" y="0"/>
                    <a:pt x="0" y="106680"/>
                    <a:pt x="0" y="238125"/>
                  </a:cubicBezTo>
                  <a:cubicBezTo>
                    <a:pt x="0" y="355283"/>
                    <a:pt x="84773" y="452438"/>
                    <a:pt x="196215" y="472440"/>
                  </a:cubicBezTo>
                  <a:lnTo>
                    <a:pt x="196215" y="311468"/>
                  </a:lnTo>
                  <a:lnTo>
                    <a:pt x="134303" y="311468"/>
                  </a:lnTo>
                  <a:lnTo>
                    <a:pt x="134303" y="240983"/>
                  </a:lnTo>
                  <a:lnTo>
                    <a:pt x="196215" y="240983"/>
                  </a:lnTo>
                  <a:lnTo>
                    <a:pt x="196215" y="187643"/>
                  </a:lnTo>
                  <a:cubicBezTo>
                    <a:pt x="196215" y="126683"/>
                    <a:pt x="232410" y="93345"/>
                    <a:pt x="287655" y="93345"/>
                  </a:cubicBezTo>
                  <a:cubicBezTo>
                    <a:pt x="314325" y="93345"/>
                    <a:pt x="341948" y="98108"/>
                    <a:pt x="341948" y="98108"/>
                  </a:cubicBezTo>
                  <a:lnTo>
                    <a:pt x="341948" y="158115"/>
                  </a:lnTo>
                  <a:lnTo>
                    <a:pt x="311468" y="158115"/>
                  </a:lnTo>
                  <a:cubicBezTo>
                    <a:pt x="280988" y="158115"/>
                    <a:pt x="271463" y="177165"/>
                    <a:pt x="271463" y="196215"/>
                  </a:cubicBezTo>
                  <a:lnTo>
                    <a:pt x="271463" y="241935"/>
                  </a:lnTo>
                  <a:lnTo>
                    <a:pt x="339090" y="241935"/>
                  </a:lnTo>
                  <a:lnTo>
                    <a:pt x="328613" y="312420"/>
                  </a:lnTo>
                  <a:lnTo>
                    <a:pt x="272415" y="312420"/>
                  </a:lnTo>
                  <a:lnTo>
                    <a:pt x="272415" y="474345"/>
                  </a:lnTo>
                  <a:cubicBezTo>
                    <a:pt x="387668" y="457200"/>
                    <a:pt x="476250" y="35814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grpSp>
          <p:nvGrpSpPr>
            <p:cNvPr id="3" name="Gráfico 60">
              <a:extLst>
                <a:ext uri="{FF2B5EF4-FFF2-40B4-BE49-F238E27FC236}">
                  <a16:creationId xmlns:a16="http://schemas.microsoft.com/office/drawing/2014/main" id="{33C819CC-7FEC-EB55-419E-152C6A59E8F9}"/>
                </a:ext>
              </a:extLst>
            </p:cNvPr>
            <p:cNvGrpSpPr/>
            <p:nvPr/>
          </p:nvGrpSpPr>
          <p:grpSpPr>
            <a:xfrm>
              <a:off x="819552" y="441034"/>
              <a:ext cx="252539" cy="252539"/>
              <a:chOff x="5857875" y="3190875"/>
              <a:chExt cx="476250" cy="476250"/>
            </a:xfrm>
            <a:noFill/>
          </p:grpSpPr>
          <p:sp>
            <p:nvSpPr>
              <p:cNvPr id="4" name="Forma Livre: Forma 3">
                <a:extLst>
                  <a:ext uri="{FF2B5EF4-FFF2-40B4-BE49-F238E27FC236}">
                    <a16:creationId xmlns:a16="http://schemas.microsoft.com/office/drawing/2014/main" id="{058BF72E-EA29-FC54-3CE2-36905D8E63E7}"/>
                  </a:ext>
                </a:extLst>
              </p:cNvPr>
              <p:cNvSpPr/>
              <p:nvPr/>
            </p:nvSpPr>
            <p:spPr>
              <a:xfrm>
                <a:off x="6026467" y="3336607"/>
                <a:ext cx="161925" cy="162877"/>
              </a:xfrm>
              <a:custGeom>
                <a:avLst/>
                <a:gdLst>
                  <a:gd name="connsiteX0" fmla="*/ 70485 w 161925"/>
                  <a:gd name="connsiteY0" fmla="*/ 162878 h 162877"/>
                  <a:gd name="connsiteX1" fmla="*/ 0 w 161925"/>
                  <a:gd name="connsiteY1" fmla="*/ 92393 h 162877"/>
                  <a:gd name="connsiteX2" fmla="*/ 70485 w 161925"/>
                  <a:gd name="connsiteY2" fmla="*/ 21908 h 162877"/>
                  <a:gd name="connsiteX3" fmla="*/ 140970 w 161925"/>
                  <a:gd name="connsiteY3" fmla="*/ 92393 h 162877"/>
                  <a:gd name="connsiteX4" fmla="*/ 70485 w 161925"/>
                  <a:gd name="connsiteY4" fmla="*/ 162878 h 162877"/>
                  <a:gd name="connsiteX5" fmla="*/ 144780 w 161925"/>
                  <a:gd name="connsiteY5" fmla="*/ 34290 h 162877"/>
                  <a:gd name="connsiteX6" fmla="*/ 127635 w 161925"/>
                  <a:gd name="connsiteY6" fmla="*/ 17145 h 162877"/>
                  <a:gd name="connsiteX7" fmla="*/ 144780 w 161925"/>
                  <a:gd name="connsiteY7" fmla="*/ 0 h 162877"/>
                  <a:gd name="connsiteX8" fmla="*/ 161925 w 161925"/>
                  <a:gd name="connsiteY8" fmla="*/ 17145 h 162877"/>
                  <a:gd name="connsiteX9" fmla="*/ 144780 w 161925"/>
                  <a:gd name="connsiteY9" fmla="*/ 34290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877">
                    <a:moveTo>
                      <a:pt x="70485" y="162878"/>
                    </a:moveTo>
                    <a:cubicBezTo>
                      <a:pt x="31432" y="162878"/>
                      <a:pt x="0" y="131445"/>
                      <a:pt x="0" y="92393"/>
                    </a:cubicBezTo>
                    <a:cubicBezTo>
                      <a:pt x="0" y="53340"/>
                      <a:pt x="31432" y="21908"/>
                      <a:pt x="70485" y="21908"/>
                    </a:cubicBezTo>
                    <a:cubicBezTo>
                      <a:pt x="109538" y="21908"/>
                      <a:pt x="140970" y="53340"/>
                      <a:pt x="140970" y="92393"/>
                    </a:cubicBezTo>
                    <a:cubicBezTo>
                      <a:pt x="140970" y="131445"/>
                      <a:pt x="109538" y="162878"/>
                      <a:pt x="70485" y="162878"/>
                    </a:cubicBezTo>
                    <a:close/>
                    <a:moveTo>
                      <a:pt x="144780" y="34290"/>
                    </a:moveTo>
                    <a:cubicBezTo>
                      <a:pt x="135255" y="34290"/>
                      <a:pt x="127635" y="26670"/>
                      <a:pt x="127635" y="17145"/>
                    </a:cubicBezTo>
                    <a:cubicBezTo>
                      <a:pt x="127635" y="7620"/>
                      <a:pt x="135255" y="0"/>
                      <a:pt x="144780" y="0"/>
                    </a:cubicBezTo>
                    <a:cubicBezTo>
                      <a:pt x="154305" y="0"/>
                      <a:pt x="161925" y="7620"/>
                      <a:pt x="161925" y="17145"/>
                    </a:cubicBezTo>
                    <a:cubicBezTo>
                      <a:pt x="161925" y="26670"/>
                      <a:pt x="154305" y="34290"/>
                      <a:pt x="144780" y="3429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D1408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074E7AC-AB39-2DE3-D99C-78AB23B8BA7F}"/>
                  </a:ext>
                </a:extLst>
              </p:cNvPr>
              <p:cNvSpPr/>
              <p:nvPr/>
            </p:nvSpPr>
            <p:spPr>
              <a:xfrm>
                <a:off x="5857875" y="3190875"/>
                <a:ext cx="476250" cy="476250"/>
              </a:xfrm>
              <a:custGeom>
                <a:avLst/>
                <a:gdLst>
                  <a:gd name="connsiteX0" fmla="*/ 238125 w 476250"/>
                  <a:gd name="connsiteY0" fmla="*/ 0 h 476250"/>
                  <a:gd name="connsiteX1" fmla="*/ 0 w 476250"/>
                  <a:gd name="connsiteY1" fmla="*/ 238125 h 476250"/>
                  <a:gd name="connsiteX2" fmla="*/ 238125 w 476250"/>
                  <a:gd name="connsiteY2" fmla="*/ 476250 h 476250"/>
                  <a:gd name="connsiteX3" fmla="*/ 476250 w 476250"/>
                  <a:gd name="connsiteY3" fmla="*/ 238125 h 476250"/>
                  <a:gd name="connsiteX4" fmla="*/ 238125 w 476250"/>
                  <a:gd name="connsiteY4" fmla="*/ 0 h 476250"/>
                  <a:gd name="connsiteX5" fmla="*/ 380048 w 476250"/>
                  <a:gd name="connsiteY5" fmla="*/ 295275 h 476250"/>
                  <a:gd name="connsiteX6" fmla="*/ 294323 w 476250"/>
                  <a:gd name="connsiteY6" fmla="*/ 381000 h 476250"/>
                  <a:gd name="connsiteX7" fmla="*/ 180975 w 476250"/>
                  <a:gd name="connsiteY7" fmla="*/ 381000 h 476250"/>
                  <a:gd name="connsiteX8" fmla="*/ 95250 w 476250"/>
                  <a:gd name="connsiteY8" fmla="*/ 295275 h 476250"/>
                  <a:gd name="connsiteX9" fmla="*/ 95250 w 476250"/>
                  <a:gd name="connsiteY9" fmla="*/ 180975 h 476250"/>
                  <a:gd name="connsiteX10" fmla="*/ 180975 w 476250"/>
                  <a:gd name="connsiteY10" fmla="*/ 95250 h 476250"/>
                  <a:gd name="connsiteX11" fmla="*/ 295275 w 476250"/>
                  <a:gd name="connsiteY11" fmla="*/ 95250 h 476250"/>
                  <a:gd name="connsiteX12" fmla="*/ 381000 w 476250"/>
                  <a:gd name="connsiteY12" fmla="*/ 180975 h 476250"/>
                  <a:gd name="connsiteX13" fmla="*/ 381000 w 476250"/>
                  <a:gd name="connsiteY13" fmla="*/ 295275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6250" h="476250">
                    <a:moveTo>
                      <a:pt x="238125" y="0"/>
                    </a:moveTo>
                    <a:cubicBezTo>
                      <a:pt x="106680" y="0"/>
                      <a:pt x="0" y="106680"/>
                      <a:pt x="0" y="238125"/>
                    </a:cubicBezTo>
                    <a:cubicBezTo>
                      <a:pt x="0" y="369570"/>
                      <a:pt x="106680" y="476250"/>
                      <a:pt x="238125" y="476250"/>
                    </a:cubicBezTo>
                    <a:cubicBezTo>
                      <a:pt x="369570" y="476250"/>
                      <a:pt x="476250" y="369570"/>
                      <a:pt x="476250" y="238125"/>
                    </a:cubicBezTo>
                    <a:cubicBezTo>
                      <a:pt x="476250" y="106680"/>
                      <a:pt x="369570" y="0"/>
                      <a:pt x="238125" y="0"/>
                    </a:cubicBezTo>
                    <a:close/>
                    <a:moveTo>
                      <a:pt x="380048" y="295275"/>
                    </a:moveTo>
                    <a:cubicBezTo>
                      <a:pt x="380048" y="341948"/>
                      <a:pt x="341948" y="381000"/>
                      <a:pt x="294323" y="381000"/>
                    </a:cubicBezTo>
                    <a:lnTo>
                      <a:pt x="180975" y="381000"/>
                    </a:lnTo>
                    <a:cubicBezTo>
                      <a:pt x="134303" y="381000"/>
                      <a:pt x="95250" y="342900"/>
                      <a:pt x="95250" y="295275"/>
                    </a:cubicBezTo>
                    <a:lnTo>
                      <a:pt x="95250" y="180975"/>
                    </a:lnTo>
                    <a:cubicBezTo>
                      <a:pt x="95250" y="134303"/>
                      <a:pt x="133350" y="95250"/>
                      <a:pt x="180975" y="95250"/>
                    </a:cubicBezTo>
                    <a:lnTo>
                      <a:pt x="295275" y="95250"/>
                    </a:lnTo>
                    <a:cubicBezTo>
                      <a:pt x="341948" y="95250"/>
                      <a:pt x="381000" y="133350"/>
                      <a:pt x="381000" y="180975"/>
                    </a:cubicBezTo>
                    <a:lnTo>
                      <a:pt x="381000" y="295275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D1408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ráfico 108">
              <a:extLst>
                <a:ext uri="{FF2B5EF4-FFF2-40B4-BE49-F238E27FC236}">
                  <a16:creationId xmlns:a16="http://schemas.microsoft.com/office/drawing/2014/main" id="{12C46D3B-CA13-3851-3A00-649757BF6A2A}"/>
                </a:ext>
              </a:extLst>
            </p:cNvPr>
            <p:cNvSpPr/>
            <p:nvPr/>
          </p:nvSpPr>
          <p:spPr>
            <a:xfrm>
              <a:off x="1207345" y="441034"/>
              <a:ext cx="252539" cy="252539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158115 w 476250"/>
                <a:gd name="connsiteY9" fmla="*/ 381000 h 476250"/>
                <a:gd name="connsiteX10" fmla="*/ 93345 w 476250"/>
                <a:gd name="connsiteY10" fmla="*/ 381000 h 476250"/>
                <a:gd name="connsiteX11" fmla="*/ 93345 w 476250"/>
                <a:gd name="connsiteY11" fmla="*/ 190500 h 476250"/>
                <a:gd name="connsiteX12" fmla="*/ 158115 w 476250"/>
                <a:gd name="connsiteY12" fmla="*/ 190500 h 476250"/>
                <a:gd name="connsiteX13" fmla="*/ 158115 w 476250"/>
                <a:gd name="connsiteY13" fmla="*/ 381000 h 476250"/>
                <a:gd name="connsiteX14" fmla="*/ 125730 w 476250"/>
                <a:gd name="connsiteY14" fmla="*/ 162878 h 476250"/>
                <a:gd name="connsiteX15" fmla="*/ 91440 w 476250"/>
                <a:gd name="connsiteY15" fmla="*/ 130493 h 476250"/>
                <a:gd name="connsiteX16" fmla="*/ 125730 w 476250"/>
                <a:gd name="connsiteY16" fmla="*/ 98108 h 476250"/>
                <a:gd name="connsiteX17" fmla="*/ 160020 w 476250"/>
                <a:gd name="connsiteY17" fmla="*/ 130493 h 476250"/>
                <a:gd name="connsiteX18" fmla="*/ 125730 w 476250"/>
                <a:gd name="connsiteY18" fmla="*/ 162878 h 476250"/>
                <a:gd name="connsiteX19" fmla="*/ 385763 w 476250"/>
                <a:gd name="connsiteY19" fmla="*/ 338138 h 476250"/>
                <a:gd name="connsiteX20" fmla="*/ 385763 w 476250"/>
                <a:gd name="connsiteY20" fmla="*/ 381000 h 476250"/>
                <a:gd name="connsiteX21" fmla="*/ 323850 w 476250"/>
                <a:gd name="connsiteY21" fmla="*/ 381000 h 476250"/>
                <a:gd name="connsiteX22" fmla="*/ 323850 w 476250"/>
                <a:gd name="connsiteY22" fmla="*/ 335280 h 476250"/>
                <a:gd name="connsiteX23" fmla="*/ 323850 w 476250"/>
                <a:gd name="connsiteY23" fmla="*/ 281940 h 476250"/>
                <a:gd name="connsiteX24" fmla="*/ 288608 w 476250"/>
                <a:gd name="connsiteY24" fmla="*/ 237173 h 476250"/>
                <a:gd name="connsiteX25" fmla="*/ 269558 w 476250"/>
                <a:gd name="connsiteY25" fmla="*/ 243840 h 476250"/>
                <a:gd name="connsiteX26" fmla="*/ 257175 w 476250"/>
                <a:gd name="connsiteY26" fmla="*/ 269558 h 476250"/>
                <a:gd name="connsiteX27" fmla="*/ 257175 w 476250"/>
                <a:gd name="connsiteY27" fmla="*/ 381000 h 476250"/>
                <a:gd name="connsiteX28" fmla="*/ 192405 w 476250"/>
                <a:gd name="connsiteY28" fmla="*/ 381000 h 476250"/>
                <a:gd name="connsiteX29" fmla="*/ 192405 w 476250"/>
                <a:gd name="connsiteY29" fmla="*/ 190500 h 476250"/>
                <a:gd name="connsiteX30" fmla="*/ 257175 w 476250"/>
                <a:gd name="connsiteY30" fmla="*/ 190500 h 476250"/>
                <a:gd name="connsiteX31" fmla="*/ 257175 w 476250"/>
                <a:gd name="connsiteY31" fmla="*/ 217170 h 476250"/>
                <a:gd name="connsiteX32" fmla="*/ 319088 w 476250"/>
                <a:gd name="connsiteY32" fmla="*/ 185738 h 476250"/>
                <a:gd name="connsiteX33" fmla="*/ 386715 w 476250"/>
                <a:gd name="connsiteY33" fmla="*/ 281940 h 476250"/>
                <a:gd name="connsiteX34" fmla="*/ 386715 w 476250"/>
                <a:gd name="connsiteY34" fmla="*/ 33813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158115" y="381000"/>
                  </a:moveTo>
                  <a:lnTo>
                    <a:pt x="93345" y="381000"/>
                  </a:lnTo>
                  <a:lnTo>
                    <a:pt x="93345" y="190500"/>
                  </a:lnTo>
                  <a:lnTo>
                    <a:pt x="158115" y="190500"/>
                  </a:lnTo>
                  <a:lnTo>
                    <a:pt x="158115" y="381000"/>
                  </a:lnTo>
                  <a:close/>
                  <a:moveTo>
                    <a:pt x="125730" y="162878"/>
                  </a:moveTo>
                  <a:cubicBezTo>
                    <a:pt x="106680" y="162878"/>
                    <a:pt x="91440" y="148590"/>
                    <a:pt x="91440" y="130493"/>
                  </a:cubicBezTo>
                  <a:cubicBezTo>
                    <a:pt x="91440" y="112395"/>
                    <a:pt x="106680" y="98108"/>
                    <a:pt x="125730" y="98108"/>
                  </a:cubicBezTo>
                  <a:cubicBezTo>
                    <a:pt x="144780" y="98108"/>
                    <a:pt x="160020" y="112395"/>
                    <a:pt x="160020" y="130493"/>
                  </a:cubicBezTo>
                  <a:cubicBezTo>
                    <a:pt x="160020" y="148590"/>
                    <a:pt x="144780" y="162878"/>
                    <a:pt x="125730" y="162878"/>
                  </a:cubicBezTo>
                  <a:close/>
                  <a:moveTo>
                    <a:pt x="385763" y="338138"/>
                  </a:moveTo>
                  <a:lnTo>
                    <a:pt x="385763" y="381000"/>
                  </a:lnTo>
                  <a:lnTo>
                    <a:pt x="323850" y="381000"/>
                  </a:lnTo>
                  <a:lnTo>
                    <a:pt x="323850" y="335280"/>
                  </a:lnTo>
                  <a:lnTo>
                    <a:pt x="323850" y="281940"/>
                  </a:lnTo>
                  <a:cubicBezTo>
                    <a:pt x="323850" y="257175"/>
                    <a:pt x="308610" y="237173"/>
                    <a:pt x="288608" y="237173"/>
                  </a:cubicBezTo>
                  <a:cubicBezTo>
                    <a:pt x="281940" y="237173"/>
                    <a:pt x="275273" y="240030"/>
                    <a:pt x="269558" y="243840"/>
                  </a:cubicBezTo>
                  <a:cubicBezTo>
                    <a:pt x="260985" y="249555"/>
                    <a:pt x="257175" y="259080"/>
                    <a:pt x="257175" y="269558"/>
                  </a:cubicBezTo>
                  <a:lnTo>
                    <a:pt x="257175" y="381000"/>
                  </a:lnTo>
                  <a:lnTo>
                    <a:pt x="192405" y="381000"/>
                  </a:lnTo>
                  <a:lnTo>
                    <a:pt x="192405" y="190500"/>
                  </a:lnTo>
                  <a:lnTo>
                    <a:pt x="257175" y="190500"/>
                  </a:lnTo>
                  <a:lnTo>
                    <a:pt x="257175" y="217170"/>
                  </a:lnTo>
                  <a:cubicBezTo>
                    <a:pt x="271463" y="197168"/>
                    <a:pt x="296228" y="183833"/>
                    <a:pt x="319088" y="185738"/>
                  </a:cubicBezTo>
                  <a:cubicBezTo>
                    <a:pt x="357188" y="187643"/>
                    <a:pt x="387668" y="229553"/>
                    <a:pt x="386715" y="281940"/>
                  </a:cubicBezTo>
                  <a:lnTo>
                    <a:pt x="386715" y="338138"/>
                  </a:ln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E5CA1-424F-EEF6-E3CF-4FA670F5C171}"/>
                </a:ext>
              </a:extLst>
            </p:cNvPr>
            <p:cNvSpPr txBox="1"/>
            <p:nvPr/>
          </p:nvSpPr>
          <p:spPr>
            <a:xfrm>
              <a:off x="1595138" y="416229"/>
              <a:ext cx="11430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/</a:t>
              </a:r>
              <a:r>
                <a:rPr lang="pt-BR" sz="1400" dirty="0" err="1">
                  <a:solidFill>
                    <a:schemeClr val="bg1"/>
                  </a:solidFill>
                </a:rPr>
                <a:t>redessociais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77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m 85" descr="Foto preta e branca de noite&#10;&#10;Descrição gerada automaticamente">
            <a:extLst>
              <a:ext uri="{FF2B5EF4-FFF2-40B4-BE49-F238E27FC236}">
                <a16:creationId xmlns:a16="http://schemas.microsoft.com/office/drawing/2014/main" id="{D2987007-21EA-1033-0D17-A602B28902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C5951836-D48C-BB7B-499B-333FC125A794}"/>
              </a:ext>
            </a:extLst>
          </p:cNvPr>
          <p:cNvSpPr txBox="1"/>
          <p:nvPr/>
        </p:nvSpPr>
        <p:spPr>
          <a:xfrm>
            <a:off x="1275636" y="591876"/>
            <a:ext cx="305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+mj-lt"/>
              </a:rPr>
              <a:t>Recursos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7978B5D-3CC6-4C94-B27B-DB5050BF2E9E}"/>
              </a:ext>
            </a:extLst>
          </p:cNvPr>
          <p:cNvSpPr txBox="1"/>
          <p:nvPr/>
        </p:nvSpPr>
        <p:spPr>
          <a:xfrm>
            <a:off x="1275637" y="1361317"/>
            <a:ext cx="390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+mj-lt"/>
              </a:rPr>
              <a:t>IMAGENS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Imagens em </a:t>
            </a:r>
            <a:r>
              <a:rPr lang="pt-BR" sz="2000" dirty="0" err="1">
                <a:solidFill>
                  <a:schemeClr val="bg1"/>
                </a:solidFill>
              </a:rPr>
              <a:t>Freepik</a:t>
            </a:r>
            <a:r>
              <a:rPr lang="pt-BR" sz="2000" dirty="0">
                <a:solidFill>
                  <a:schemeClr val="bg1"/>
                </a:solidFill>
              </a:rPr>
              <a:t>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Rawpixel.com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Starline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D6F68C9-AEEE-F650-049B-8163CCC65709}"/>
              </a:ext>
            </a:extLst>
          </p:cNvPr>
          <p:cNvSpPr txBox="1"/>
          <p:nvPr/>
        </p:nvSpPr>
        <p:spPr>
          <a:xfrm>
            <a:off x="5317299" y="644691"/>
            <a:ext cx="619951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+mj-lt"/>
              </a:rPr>
              <a:t>FONTES</a:t>
            </a:r>
            <a:endParaRPr lang="pt-BR" sz="2000" dirty="0">
              <a:solidFill>
                <a:schemeClr val="bg1"/>
              </a:solidFill>
            </a:endParaRP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Barlow Semi </a:t>
            </a:r>
            <a:r>
              <a:rPr lang="pt-BR" sz="2000" b="1" dirty="0" err="1">
                <a:solidFill>
                  <a:schemeClr val="bg1"/>
                </a:solidFill>
              </a:rPr>
              <a:t>Condensed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SemiBold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dirty="0">
                <a:solidFill>
                  <a:schemeClr val="bg1"/>
                </a:solidFill>
              </a:rPr>
              <a:t>(https://fonts.google.com/</a:t>
            </a:r>
            <a:r>
              <a:rPr lang="pt-BR" sz="2000" dirty="0" err="1">
                <a:solidFill>
                  <a:schemeClr val="bg1"/>
                </a:solidFill>
              </a:rPr>
              <a:t>specimen</a:t>
            </a:r>
            <a:r>
              <a:rPr lang="pt-BR" sz="2000" dirty="0">
                <a:solidFill>
                  <a:schemeClr val="bg1"/>
                </a:solidFill>
              </a:rPr>
              <a:t>/</a:t>
            </a:r>
            <a:r>
              <a:rPr lang="pt-BR" sz="2000" dirty="0" err="1">
                <a:solidFill>
                  <a:schemeClr val="bg1"/>
                </a:solidFill>
              </a:rPr>
              <a:t>Barlow+Semi+Condensed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Myriad</a:t>
            </a:r>
            <a:r>
              <a:rPr lang="pt-BR" sz="2000" b="1" dirty="0">
                <a:solidFill>
                  <a:schemeClr val="bg1"/>
                </a:solidFill>
              </a:rPr>
              <a:t> Pro </a:t>
            </a:r>
            <a:r>
              <a:rPr lang="pt-BR" sz="2000" dirty="0">
                <a:solidFill>
                  <a:schemeClr val="bg1"/>
                </a:solidFill>
              </a:rPr>
              <a:t>(https://www.cufonfonts.com/</a:t>
            </a:r>
            <a:r>
              <a:rPr lang="pt-BR" sz="2000" dirty="0" err="1">
                <a:solidFill>
                  <a:schemeClr val="bg1"/>
                </a:solidFill>
              </a:rPr>
              <a:t>font</a:t>
            </a:r>
            <a:r>
              <a:rPr lang="pt-BR" sz="2000" dirty="0">
                <a:solidFill>
                  <a:schemeClr val="bg1"/>
                </a:solidFill>
              </a:rPr>
              <a:t>/</a:t>
            </a:r>
            <a:r>
              <a:rPr lang="pt-BR" sz="2000" dirty="0" err="1">
                <a:solidFill>
                  <a:schemeClr val="bg1"/>
                </a:solidFill>
              </a:rPr>
              <a:t>myriad</a:t>
            </a:r>
            <a:r>
              <a:rPr lang="pt-BR" sz="2000" dirty="0">
                <a:solidFill>
                  <a:schemeClr val="bg1"/>
                </a:solidFill>
              </a:rPr>
              <a:t>-pro)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CORES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8BA04B25-E223-0518-BE0F-55660C5E29AB}"/>
              </a:ext>
            </a:extLst>
          </p:cNvPr>
          <p:cNvGrpSpPr/>
          <p:nvPr/>
        </p:nvGrpSpPr>
        <p:grpSpPr>
          <a:xfrm>
            <a:off x="5658027" y="4368787"/>
            <a:ext cx="3346378" cy="955245"/>
            <a:chOff x="5658027" y="4171964"/>
            <a:chExt cx="3346378" cy="955245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5A50EA84-9924-C8A4-9AFA-FD9D5226B99B}"/>
                </a:ext>
              </a:extLst>
            </p:cNvPr>
            <p:cNvSpPr/>
            <p:nvPr/>
          </p:nvSpPr>
          <p:spPr>
            <a:xfrm>
              <a:off x="5658027" y="4171964"/>
              <a:ext cx="955245" cy="955245"/>
            </a:xfrm>
            <a:prstGeom prst="roundRect">
              <a:avLst/>
            </a:prstGeom>
            <a:solidFill>
              <a:srgbClr val="D1408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B146CBC8-35C0-A473-0FDA-D4790BDBBB6F}"/>
                </a:ext>
              </a:extLst>
            </p:cNvPr>
            <p:cNvSpPr/>
            <p:nvPr/>
          </p:nvSpPr>
          <p:spPr>
            <a:xfrm>
              <a:off x="6874702" y="4171964"/>
              <a:ext cx="955245" cy="955245"/>
            </a:xfrm>
            <a:prstGeom prst="roundRect">
              <a:avLst/>
            </a:prstGeom>
            <a:solidFill>
              <a:srgbClr val="00E5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DDB34AF0-FE61-AF1C-71C6-488E8F6293C9}"/>
                </a:ext>
              </a:extLst>
            </p:cNvPr>
            <p:cNvSpPr/>
            <p:nvPr/>
          </p:nvSpPr>
          <p:spPr>
            <a:xfrm>
              <a:off x="8049160" y="4171964"/>
              <a:ext cx="955245" cy="955245"/>
            </a:xfrm>
            <a:prstGeom prst="roundRect">
              <a:avLst/>
            </a:prstGeom>
            <a:solidFill>
              <a:srgbClr val="FF521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734ABCCB-13E8-E89D-8252-230BDC880AFD}"/>
                </a:ext>
              </a:extLst>
            </p:cNvPr>
            <p:cNvSpPr txBox="1"/>
            <p:nvPr/>
          </p:nvSpPr>
          <p:spPr>
            <a:xfrm>
              <a:off x="5668805" y="4511540"/>
              <a:ext cx="9444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1"/>
                  </a:solidFill>
                </a:rPr>
                <a:t>#d1408e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A87F3F8A-3A9E-E647-F6D6-AC5237A91A8B}"/>
                </a:ext>
              </a:extLst>
            </p:cNvPr>
            <p:cNvSpPr txBox="1"/>
            <p:nvPr/>
          </p:nvSpPr>
          <p:spPr>
            <a:xfrm>
              <a:off x="6874700" y="4511540"/>
              <a:ext cx="9552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#00e5fe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02C0CC4B-42A1-FF6C-DB0C-EDD081313A33}"/>
                </a:ext>
              </a:extLst>
            </p:cNvPr>
            <p:cNvSpPr txBox="1"/>
            <p:nvPr/>
          </p:nvSpPr>
          <p:spPr>
            <a:xfrm>
              <a:off x="8049158" y="4511540"/>
              <a:ext cx="9552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1"/>
                  </a:solidFill>
                </a:rPr>
                <a:t>#ff5210</a:t>
              </a:r>
            </a:p>
          </p:txBody>
        </p:sp>
      </p:grpSp>
      <p:grpSp>
        <p:nvGrpSpPr>
          <p:cNvPr id="53" name="Gráfico 47">
            <a:extLst>
              <a:ext uri="{FF2B5EF4-FFF2-40B4-BE49-F238E27FC236}">
                <a16:creationId xmlns:a16="http://schemas.microsoft.com/office/drawing/2014/main" id="{7A9A8A44-91E0-9C21-05C6-2B6EEAAD717E}"/>
              </a:ext>
            </a:extLst>
          </p:cNvPr>
          <p:cNvGrpSpPr/>
          <p:nvPr/>
        </p:nvGrpSpPr>
        <p:grpSpPr>
          <a:xfrm>
            <a:off x="716398" y="5566664"/>
            <a:ext cx="476250" cy="476250"/>
            <a:chOff x="5857875" y="3190875"/>
            <a:chExt cx="476250" cy="476250"/>
          </a:xfrm>
          <a:noFill/>
        </p:grpSpPr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B43497E4-6D8D-A967-70D3-2E9FA7EEB0D7}"/>
                </a:ext>
              </a:extLst>
            </p:cNvPr>
            <p:cNvSpPr/>
            <p:nvPr/>
          </p:nvSpPr>
          <p:spPr>
            <a:xfrm>
              <a:off x="6030277" y="3363806"/>
              <a:ext cx="134697" cy="125807"/>
            </a:xfrm>
            <a:custGeom>
              <a:avLst/>
              <a:gdLst>
                <a:gd name="connsiteX0" fmla="*/ 133350 w 134697"/>
                <a:gd name="connsiteY0" fmla="*/ 106151 h 125807"/>
                <a:gd name="connsiteX1" fmla="*/ 107632 w 134697"/>
                <a:gd name="connsiteY1" fmla="*/ 125201 h 125807"/>
                <a:gd name="connsiteX2" fmla="*/ 80010 w 134697"/>
                <a:gd name="connsiteY2" fmla="*/ 120438 h 125807"/>
                <a:gd name="connsiteX3" fmla="*/ 56197 w 134697"/>
                <a:gd name="connsiteY3" fmla="*/ 109008 h 125807"/>
                <a:gd name="connsiteX4" fmla="*/ 18097 w 134697"/>
                <a:gd name="connsiteY4" fmla="*/ 73766 h 125807"/>
                <a:gd name="connsiteX5" fmla="*/ 9525 w 134697"/>
                <a:gd name="connsiteY5" fmla="*/ 60431 h 125807"/>
                <a:gd name="connsiteX6" fmla="*/ 953 w 134697"/>
                <a:gd name="connsiteY6" fmla="*/ 40428 h 125807"/>
                <a:gd name="connsiteX7" fmla="*/ 0 w 134697"/>
                <a:gd name="connsiteY7" fmla="*/ 31856 h 125807"/>
                <a:gd name="connsiteX8" fmla="*/ 12382 w 134697"/>
                <a:gd name="connsiteY8" fmla="*/ 4233 h 125807"/>
                <a:gd name="connsiteX9" fmla="*/ 29528 w 134697"/>
                <a:gd name="connsiteY9" fmla="*/ 1376 h 125807"/>
                <a:gd name="connsiteX10" fmla="*/ 40957 w 134697"/>
                <a:gd name="connsiteY10" fmla="*/ 18521 h 125807"/>
                <a:gd name="connsiteX11" fmla="*/ 44767 w 134697"/>
                <a:gd name="connsiteY11" fmla="*/ 34713 h 125807"/>
                <a:gd name="connsiteX12" fmla="*/ 36195 w 134697"/>
                <a:gd name="connsiteY12" fmla="*/ 48048 h 125807"/>
                <a:gd name="connsiteX13" fmla="*/ 35242 w 134697"/>
                <a:gd name="connsiteY13" fmla="*/ 55668 h 125807"/>
                <a:gd name="connsiteX14" fmla="*/ 80010 w 134697"/>
                <a:gd name="connsiteY14" fmla="*/ 94721 h 125807"/>
                <a:gd name="connsiteX15" fmla="*/ 86678 w 134697"/>
                <a:gd name="connsiteY15" fmla="*/ 93768 h 125807"/>
                <a:gd name="connsiteX16" fmla="*/ 98107 w 134697"/>
                <a:gd name="connsiteY16" fmla="*/ 79481 h 125807"/>
                <a:gd name="connsiteX17" fmla="*/ 118110 w 134697"/>
                <a:gd name="connsiteY17" fmla="*/ 84243 h 125807"/>
                <a:gd name="connsiteX18" fmla="*/ 134303 w 134697"/>
                <a:gd name="connsiteY18" fmla="*/ 97578 h 125807"/>
                <a:gd name="connsiteX19" fmla="*/ 133350 w 134697"/>
                <a:gd name="connsiteY19" fmla="*/ 106151 h 12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4697" h="125807">
                  <a:moveTo>
                    <a:pt x="133350" y="106151"/>
                  </a:moveTo>
                  <a:cubicBezTo>
                    <a:pt x="129540" y="116628"/>
                    <a:pt x="119063" y="123296"/>
                    <a:pt x="107632" y="125201"/>
                  </a:cubicBezTo>
                  <a:cubicBezTo>
                    <a:pt x="97155" y="127106"/>
                    <a:pt x="89535" y="124248"/>
                    <a:pt x="80010" y="120438"/>
                  </a:cubicBezTo>
                  <a:cubicBezTo>
                    <a:pt x="71438" y="117581"/>
                    <a:pt x="63817" y="113771"/>
                    <a:pt x="56197" y="109008"/>
                  </a:cubicBezTo>
                  <a:cubicBezTo>
                    <a:pt x="40957" y="99483"/>
                    <a:pt x="28575" y="87101"/>
                    <a:pt x="18097" y="73766"/>
                  </a:cubicBezTo>
                  <a:cubicBezTo>
                    <a:pt x="15240" y="69003"/>
                    <a:pt x="12382" y="65193"/>
                    <a:pt x="9525" y="60431"/>
                  </a:cubicBezTo>
                  <a:cubicBezTo>
                    <a:pt x="5715" y="54716"/>
                    <a:pt x="2857" y="48048"/>
                    <a:pt x="953" y="40428"/>
                  </a:cubicBezTo>
                  <a:cubicBezTo>
                    <a:pt x="0" y="37571"/>
                    <a:pt x="0" y="34713"/>
                    <a:pt x="0" y="31856"/>
                  </a:cubicBezTo>
                  <a:cubicBezTo>
                    <a:pt x="0" y="21378"/>
                    <a:pt x="3810" y="10901"/>
                    <a:pt x="12382" y="4233"/>
                  </a:cubicBezTo>
                  <a:cubicBezTo>
                    <a:pt x="17145" y="423"/>
                    <a:pt x="24765" y="-1482"/>
                    <a:pt x="29528" y="1376"/>
                  </a:cubicBezTo>
                  <a:cubicBezTo>
                    <a:pt x="35242" y="4233"/>
                    <a:pt x="38100" y="12806"/>
                    <a:pt x="40957" y="18521"/>
                  </a:cubicBezTo>
                  <a:cubicBezTo>
                    <a:pt x="42863" y="23283"/>
                    <a:pt x="45720" y="28998"/>
                    <a:pt x="44767" y="34713"/>
                  </a:cubicBezTo>
                  <a:cubicBezTo>
                    <a:pt x="43815" y="39476"/>
                    <a:pt x="40005" y="44238"/>
                    <a:pt x="36195" y="48048"/>
                  </a:cubicBezTo>
                  <a:cubicBezTo>
                    <a:pt x="34290" y="50906"/>
                    <a:pt x="33338" y="52811"/>
                    <a:pt x="35242" y="55668"/>
                  </a:cubicBezTo>
                  <a:cubicBezTo>
                    <a:pt x="45720" y="73766"/>
                    <a:pt x="60960" y="86148"/>
                    <a:pt x="80010" y="94721"/>
                  </a:cubicBezTo>
                  <a:cubicBezTo>
                    <a:pt x="82867" y="95673"/>
                    <a:pt x="84773" y="95673"/>
                    <a:pt x="86678" y="93768"/>
                  </a:cubicBezTo>
                  <a:cubicBezTo>
                    <a:pt x="90488" y="89958"/>
                    <a:pt x="93345" y="81386"/>
                    <a:pt x="98107" y="79481"/>
                  </a:cubicBezTo>
                  <a:cubicBezTo>
                    <a:pt x="104775" y="76623"/>
                    <a:pt x="112395" y="80433"/>
                    <a:pt x="118110" y="84243"/>
                  </a:cubicBezTo>
                  <a:cubicBezTo>
                    <a:pt x="123825" y="87101"/>
                    <a:pt x="132398" y="90911"/>
                    <a:pt x="134303" y="97578"/>
                  </a:cubicBezTo>
                  <a:cubicBezTo>
                    <a:pt x="135255" y="99483"/>
                    <a:pt x="134303" y="103293"/>
                    <a:pt x="133350" y="106151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06BF16A7-1FBD-05FC-1842-B346FA3FA714}"/>
                </a:ext>
              </a:extLst>
            </p:cNvPr>
            <p:cNvSpPr/>
            <p:nvPr/>
          </p:nvSpPr>
          <p:spPr>
            <a:xfrm>
              <a:off x="5857875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238125 w 476250"/>
                <a:gd name="connsiteY3" fmla="*/ 476250 h 476250"/>
                <a:gd name="connsiteX4" fmla="*/ 238125 w 476250"/>
                <a:gd name="connsiteY4" fmla="*/ 476250 h 476250"/>
                <a:gd name="connsiteX5" fmla="*/ 476250 w 476250"/>
                <a:gd name="connsiteY5" fmla="*/ 238125 h 476250"/>
                <a:gd name="connsiteX6" fmla="*/ 238125 w 476250"/>
                <a:gd name="connsiteY6" fmla="*/ 0 h 476250"/>
                <a:gd name="connsiteX7" fmla="*/ 239078 w 476250"/>
                <a:gd name="connsiteY7" fmla="*/ 376238 h 476250"/>
                <a:gd name="connsiteX8" fmla="*/ 172403 w 476250"/>
                <a:gd name="connsiteY8" fmla="*/ 359093 h 476250"/>
                <a:gd name="connsiteX9" fmla="*/ 96203 w 476250"/>
                <a:gd name="connsiteY9" fmla="*/ 379095 h 476250"/>
                <a:gd name="connsiteX10" fmla="*/ 116205 w 476250"/>
                <a:gd name="connsiteY10" fmla="*/ 303848 h 476250"/>
                <a:gd name="connsiteX11" fmla="*/ 99060 w 476250"/>
                <a:gd name="connsiteY11" fmla="*/ 236220 h 476250"/>
                <a:gd name="connsiteX12" fmla="*/ 238125 w 476250"/>
                <a:gd name="connsiteY12" fmla="*/ 97155 h 476250"/>
                <a:gd name="connsiteX13" fmla="*/ 377190 w 476250"/>
                <a:gd name="connsiteY13" fmla="*/ 236220 h 476250"/>
                <a:gd name="connsiteX14" fmla="*/ 239078 w 476250"/>
                <a:gd name="connsiteY14" fmla="*/ 37623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239078" y="376238"/>
                  </a:moveTo>
                  <a:cubicBezTo>
                    <a:pt x="216218" y="376238"/>
                    <a:pt x="193358" y="370523"/>
                    <a:pt x="172403" y="359093"/>
                  </a:cubicBezTo>
                  <a:lnTo>
                    <a:pt x="96203" y="379095"/>
                  </a:lnTo>
                  <a:lnTo>
                    <a:pt x="116205" y="303848"/>
                  </a:lnTo>
                  <a:cubicBezTo>
                    <a:pt x="104775" y="282893"/>
                    <a:pt x="99060" y="260033"/>
                    <a:pt x="99060" y="236220"/>
                  </a:cubicBezTo>
                  <a:cubicBezTo>
                    <a:pt x="99060" y="159068"/>
                    <a:pt x="161925" y="97155"/>
                    <a:pt x="238125" y="97155"/>
                  </a:cubicBezTo>
                  <a:cubicBezTo>
                    <a:pt x="315278" y="97155"/>
                    <a:pt x="377190" y="160020"/>
                    <a:pt x="377190" y="236220"/>
                  </a:cubicBezTo>
                  <a:cubicBezTo>
                    <a:pt x="379095" y="313373"/>
                    <a:pt x="316230" y="376238"/>
                    <a:pt x="239078" y="376238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6" name="Gráfico 52">
            <a:extLst>
              <a:ext uri="{FF2B5EF4-FFF2-40B4-BE49-F238E27FC236}">
                <a16:creationId xmlns:a16="http://schemas.microsoft.com/office/drawing/2014/main" id="{834081BE-07AE-5861-CDCF-F0239A7B19ED}"/>
              </a:ext>
            </a:extLst>
          </p:cNvPr>
          <p:cNvGrpSpPr/>
          <p:nvPr/>
        </p:nvGrpSpPr>
        <p:grpSpPr>
          <a:xfrm>
            <a:off x="1607095" y="5566664"/>
            <a:ext cx="476250" cy="476250"/>
            <a:chOff x="5857875" y="3190875"/>
            <a:chExt cx="476250" cy="476250"/>
          </a:xfrm>
          <a:noFill/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72B2205A-495C-EBF0-075C-E5CEAC2BEBA3}"/>
                </a:ext>
              </a:extLst>
            </p:cNvPr>
            <p:cNvSpPr/>
            <p:nvPr/>
          </p:nvSpPr>
          <p:spPr>
            <a:xfrm>
              <a:off x="6062662" y="3391105"/>
              <a:ext cx="79288" cy="76242"/>
            </a:xfrm>
            <a:custGeom>
              <a:avLst/>
              <a:gdLst>
                <a:gd name="connsiteX0" fmla="*/ 75248 w 79288"/>
                <a:gd name="connsiteY0" fmla="*/ 35990 h 76242"/>
                <a:gd name="connsiteX1" fmla="*/ 11430 w 79288"/>
                <a:gd name="connsiteY1" fmla="*/ 747 h 76242"/>
                <a:gd name="connsiteX2" fmla="*/ 0 w 79288"/>
                <a:gd name="connsiteY2" fmla="*/ 4557 h 76242"/>
                <a:gd name="connsiteX3" fmla="*/ 0 w 79288"/>
                <a:gd name="connsiteY3" fmla="*/ 72185 h 76242"/>
                <a:gd name="connsiteX4" fmla="*/ 11430 w 79288"/>
                <a:gd name="connsiteY4" fmla="*/ 75995 h 76242"/>
                <a:gd name="connsiteX5" fmla="*/ 78105 w 79288"/>
                <a:gd name="connsiteY5" fmla="*/ 42657 h 76242"/>
                <a:gd name="connsiteX6" fmla="*/ 75248 w 79288"/>
                <a:gd name="connsiteY6" fmla="*/ 35990 h 7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288" h="76242">
                  <a:moveTo>
                    <a:pt x="75248" y="35990"/>
                  </a:moveTo>
                  <a:lnTo>
                    <a:pt x="11430" y="747"/>
                  </a:lnTo>
                  <a:cubicBezTo>
                    <a:pt x="8572" y="-1158"/>
                    <a:pt x="0" y="747"/>
                    <a:pt x="0" y="4557"/>
                  </a:cubicBezTo>
                  <a:lnTo>
                    <a:pt x="0" y="72185"/>
                  </a:lnTo>
                  <a:cubicBezTo>
                    <a:pt x="0" y="75042"/>
                    <a:pt x="8572" y="76947"/>
                    <a:pt x="11430" y="75995"/>
                  </a:cubicBezTo>
                  <a:lnTo>
                    <a:pt x="78105" y="42657"/>
                  </a:lnTo>
                  <a:cubicBezTo>
                    <a:pt x="80963" y="41705"/>
                    <a:pt x="78105" y="37895"/>
                    <a:pt x="75248" y="35990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AF6E2999-F4B3-8421-E72A-71C7CE418260}"/>
                </a:ext>
              </a:extLst>
            </p:cNvPr>
            <p:cNvSpPr/>
            <p:nvPr/>
          </p:nvSpPr>
          <p:spPr>
            <a:xfrm>
              <a:off x="5857875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238125 w 476250"/>
                <a:gd name="connsiteY3" fmla="*/ 476250 h 476250"/>
                <a:gd name="connsiteX4" fmla="*/ 238125 w 476250"/>
                <a:gd name="connsiteY4" fmla="*/ 476250 h 476250"/>
                <a:gd name="connsiteX5" fmla="*/ 476250 w 476250"/>
                <a:gd name="connsiteY5" fmla="*/ 238125 h 476250"/>
                <a:gd name="connsiteX6" fmla="*/ 238125 w 476250"/>
                <a:gd name="connsiteY6" fmla="*/ 0 h 476250"/>
                <a:gd name="connsiteX7" fmla="*/ 370523 w 476250"/>
                <a:gd name="connsiteY7" fmla="*/ 272415 h 476250"/>
                <a:gd name="connsiteX8" fmla="*/ 312420 w 476250"/>
                <a:gd name="connsiteY8" fmla="*/ 330518 h 476250"/>
                <a:gd name="connsiteX9" fmla="*/ 163830 w 476250"/>
                <a:gd name="connsiteY9" fmla="*/ 330518 h 476250"/>
                <a:gd name="connsiteX10" fmla="*/ 105728 w 476250"/>
                <a:gd name="connsiteY10" fmla="*/ 272415 h 476250"/>
                <a:gd name="connsiteX11" fmla="*/ 105728 w 476250"/>
                <a:gd name="connsiteY11" fmla="*/ 202883 h 476250"/>
                <a:gd name="connsiteX12" fmla="*/ 163830 w 476250"/>
                <a:gd name="connsiteY12" fmla="*/ 144780 h 476250"/>
                <a:gd name="connsiteX13" fmla="*/ 313373 w 476250"/>
                <a:gd name="connsiteY13" fmla="*/ 144780 h 476250"/>
                <a:gd name="connsiteX14" fmla="*/ 371475 w 476250"/>
                <a:gd name="connsiteY14" fmla="*/ 202883 h 476250"/>
                <a:gd name="connsiteX15" fmla="*/ 371475 w 476250"/>
                <a:gd name="connsiteY15" fmla="*/ 27241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70523" y="272415"/>
                  </a:moveTo>
                  <a:cubicBezTo>
                    <a:pt x="370523" y="304800"/>
                    <a:pt x="344805" y="330518"/>
                    <a:pt x="312420" y="330518"/>
                  </a:cubicBezTo>
                  <a:lnTo>
                    <a:pt x="163830" y="330518"/>
                  </a:lnTo>
                  <a:cubicBezTo>
                    <a:pt x="131445" y="330518"/>
                    <a:pt x="105728" y="304800"/>
                    <a:pt x="105728" y="272415"/>
                  </a:cubicBezTo>
                  <a:lnTo>
                    <a:pt x="105728" y="202883"/>
                  </a:lnTo>
                  <a:cubicBezTo>
                    <a:pt x="105728" y="170498"/>
                    <a:pt x="131445" y="144780"/>
                    <a:pt x="163830" y="144780"/>
                  </a:cubicBezTo>
                  <a:lnTo>
                    <a:pt x="313373" y="144780"/>
                  </a:lnTo>
                  <a:cubicBezTo>
                    <a:pt x="345758" y="144780"/>
                    <a:pt x="371475" y="170498"/>
                    <a:pt x="371475" y="202883"/>
                  </a:cubicBezTo>
                  <a:lnTo>
                    <a:pt x="371475" y="272415"/>
                  </a:ln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59" name="Gráfico 57">
            <a:extLst>
              <a:ext uri="{FF2B5EF4-FFF2-40B4-BE49-F238E27FC236}">
                <a16:creationId xmlns:a16="http://schemas.microsoft.com/office/drawing/2014/main" id="{5FA123AD-719A-97CB-EEDD-D2B927061151}"/>
              </a:ext>
            </a:extLst>
          </p:cNvPr>
          <p:cNvSpPr/>
          <p:nvPr/>
        </p:nvSpPr>
        <p:spPr>
          <a:xfrm>
            <a:off x="710421" y="3880361"/>
            <a:ext cx="476250" cy="474344"/>
          </a:xfrm>
          <a:custGeom>
            <a:avLst/>
            <a:gdLst>
              <a:gd name="connsiteX0" fmla="*/ 238125 w 476250"/>
              <a:gd name="connsiteY0" fmla="*/ 0 h 474344"/>
              <a:gd name="connsiteX1" fmla="*/ 0 w 476250"/>
              <a:gd name="connsiteY1" fmla="*/ 238125 h 474344"/>
              <a:gd name="connsiteX2" fmla="*/ 196215 w 476250"/>
              <a:gd name="connsiteY2" fmla="*/ 472440 h 474344"/>
              <a:gd name="connsiteX3" fmla="*/ 196215 w 476250"/>
              <a:gd name="connsiteY3" fmla="*/ 311468 h 474344"/>
              <a:gd name="connsiteX4" fmla="*/ 134303 w 476250"/>
              <a:gd name="connsiteY4" fmla="*/ 311468 h 474344"/>
              <a:gd name="connsiteX5" fmla="*/ 134303 w 476250"/>
              <a:gd name="connsiteY5" fmla="*/ 240983 h 474344"/>
              <a:gd name="connsiteX6" fmla="*/ 196215 w 476250"/>
              <a:gd name="connsiteY6" fmla="*/ 240983 h 474344"/>
              <a:gd name="connsiteX7" fmla="*/ 196215 w 476250"/>
              <a:gd name="connsiteY7" fmla="*/ 187643 h 474344"/>
              <a:gd name="connsiteX8" fmla="*/ 287655 w 476250"/>
              <a:gd name="connsiteY8" fmla="*/ 93345 h 474344"/>
              <a:gd name="connsiteX9" fmla="*/ 341948 w 476250"/>
              <a:gd name="connsiteY9" fmla="*/ 98108 h 474344"/>
              <a:gd name="connsiteX10" fmla="*/ 341948 w 476250"/>
              <a:gd name="connsiteY10" fmla="*/ 158115 h 474344"/>
              <a:gd name="connsiteX11" fmla="*/ 311468 w 476250"/>
              <a:gd name="connsiteY11" fmla="*/ 158115 h 474344"/>
              <a:gd name="connsiteX12" fmla="*/ 271463 w 476250"/>
              <a:gd name="connsiteY12" fmla="*/ 196215 h 474344"/>
              <a:gd name="connsiteX13" fmla="*/ 271463 w 476250"/>
              <a:gd name="connsiteY13" fmla="*/ 241935 h 474344"/>
              <a:gd name="connsiteX14" fmla="*/ 339090 w 476250"/>
              <a:gd name="connsiteY14" fmla="*/ 241935 h 474344"/>
              <a:gd name="connsiteX15" fmla="*/ 328613 w 476250"/>
              <a:gd name="connsiteY15" fmla="*/ 312420 h 474344"/>
              <a:gd name="connsiteX16" fmla="*/ 272415 w 476250"/>
              <a:gd name="connsiteY16" fmla="*/ 312420 h 474344"/>
              <a:gd name="connsiteX17" fmla="*/ 272415 w 476250"/>
              <a:gd name="connsiteY17" fmla="*/ 474345 h 474344"/>
              <a:gd name="connsiteX18" fmla="*/ 476250 w 476250"/>
              <a:gd name="connsiteY18" fmla="*/ 238125 h 474344"/>
              <a:gd name="connsiteX19" fmla="*/ 238125 w 476250"/>
              <a:gd name="connsiteY19" fmla="*/ 0 h 47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6250" h="474344">
                <a:moveTo>
                  <a:pt x="238125" y="0"/>
                </a:moveTo>
                <a:cubicBezTo>
                  <a:pt x="106680" y="0"/>
                  <a:pt x="0" y="106680"/>
                  <a:pt x="0" y="238125"/>
                </a:cubicBezTo>
                <a:cubicBezTo>
                  <a:pt x="0" y="355283"/>
                  <a:pt x="84773" y="452438"/>
                  <a:pt x="196215" y="472440"/>
                </a:cubicBezTo>
                <a:lnTo>
                  <a:pt x="196215" y="311468"/>
                </a:lnTo>
                <a:lnTo>
                  <a:pt x="134303" y="311468"/>
                </a:lnTo>
                <a:lnTo>
                  <a:pt x="134303" y="240983"/>
                </a:lnTo>
                <a:lnTo>
                  <a:pt x="196215" y="240983"/>
                </a:lnTo>
                <a:lnTo>
                  <a:pt x="196215" y="187643"/>
                </a:lnTo>
                <a:cubicBezTo>
                  <a:pt x="196215" y="126683"/>
                  <a:pt x="232410" y="93345"/>
                  <a:pt x="287655" y="93345"/>
                </a:cubicBezTo>
                <a:cubicBezTo>
                  <a:pt x="314325" y="93345"/>
                  <a:pt x="341948" y="98108"/>
                  <a:pt x="341948" y="98108"/>
                </a:cubicBezTo>
                <a:lnTo>
                  <a:pt x="341948" y="158115"/>
                </a:lnTo>
                <a:lnTo>
                  <a:pt x="311468" y="158115"/>
                </a:lnTo>
                <a:cubicBezTo>
                  <a:pt x="280988" y="158115"/>
                  <a:pt x="271463" y="177165"/>
                  <a:pt x="271463" y="196215"/>
                </a:cubicBezTo>
                <a:lnTo>
                  <a:pt x="271463" y="241935"/>
                </a:lnTo>
                <a:lnTo>
                  <a:pt x="339090" y="241935"/>
                </a:lnTo>
                <a:lnTo>
                  <a:pt x="328613" y="312420"/>
                </a:lnTo>
                <a:lnTo>
                  <a:pt x="272415" y="312420"/>
                </a:lnTo>
                <a:lnTo>
                  <a:pt x="272415" y="474345"/>
                </a:lnTo>
                <a:cubicBezTo>
                  <a:pt x="387668" y="457200"/>
                  <a:pt x="476250" y="358140"/>
                  <a:pt x="476250" y="238125"/>
                </a:cubicBezTo>
                <a:cubicBezTo>
                  <a:pt x="476250" y="106680"/>
                  <a:pt x="369570" y="0"/>
                  <a:pt x="238125" y="0"/>
                </a:cubicBezTo>
                <a:close/>
              </a:path>
            </a:pathLst>
          </a:custGeom>
          <a:noFill/>
          <a:ln w="12700" cap="rnd">
            <a:solidFill>
              <a:srgbClr val="D1408E"/>
            </a:solidFill>
            <a:prstDash val="solid"/>
            <a:round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60" name="Gráfico 60">
            <a:extLst>
              <a:ext uri="{FF2B5EF4-FFF2-40B4-BE49-F238E27FC236}">
                <a16:creationId xmlns:a16="http://schemas.microsoft.com/office/drawing/2014/main" id="{9AF3F0BD-0E73-737C-9184-0BFBCE9F51FD}"/>
              </a:ext>
            </a:extLst>
          </p:cNvPr>
          <p:cNvGrpSpPr/>
          <p:nvPr/>
        </p:nvGrpSpPr>
        <p:grpSpPr>
          <a:xfrm>
            <a:off x="2497151" y="3879408"/>
            <a:ext cx="476250" cy="476250"/>
            <a:chOff x="5857875" y="3190875"/>
            <a:chExt cx="476250" cy="476250"/>
          </a:xfrm>
          <a:noFill/>
        </p:grpSpPr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76CE3272-EC20-DB26-30BF-E2C2AA7151BC}"/>
                </a:ext>
              </a:extLst>
            </p:cNvPr>
            <p:cNvSpPr/>
            <p:nvPr/>
          </p:nvSpPr>
          <p:spPr>
            <a:xfrm>
              <a:off x="6026467" y="3336607"/>
              <a:ext cx="161925" cy="162877"/>
            </a:xfrm>
            <a:custGeom>
              <a:avLst/>
              <a:gdLst>
                <a:gd name="connsiteX0" fmla="*/ 70485 w 161925"/>
                <a:gd name="connsiteY0" fmla="*/ 162878 h 162877"/>
                <a:gd name="connsiteX1" fmla="*/ 0 w 161925"/>
                <a:gd name="connsiteY1" fmla="*/ 92393 h 162877"/>
                <a:gd name="connsiteX2" fmla="*/ 70485 w 161925"/>
                <a:gd name="connsiteY2" fmla="*/ 21908 h 162877"/>
                <a:gd name="connsiteX3" fmla="*/ 140970 w 161925"/>
                <a:gd name="connsiteY3" fmla="*/ 92393 h 162877"/>
                <a:gd name="connsiteX4" fmla="*/ 70485 w 161925"/>
                <a:gd name="connsiteY4" fmla="*/ 162878 h 162877"/>
                <a:gd name="connsiteX5" fmla="*/ 144780 w 161925"/>
                <a:gd name="connsiteY5" fmla="*/ 34290 h 162877"/>
                <a:gd name="connsiteX6" fmla="*/ 127635 w 161925"/>
                <a:gd name="connsiteY6" fmla="*/ 17145 h 162877"/>
                <a:gd name="connsiteX7" fmla="*/ 144780 w 161925"/>
                <a:gd name="connsiteY7" fmla="*/ 0 h 162877"/>
                <a:gd name="connsiteX8" fmla="*/ 161925 w 161925"/>
                <a:gd name="connsiteY8" fmla="*/ 17145 h 162877"/>
                <a:gd name="connsiteX9" fmla="*/ 144780 w 161925"/>
                <a:gd name="connsiteY9" fmla="*/ 34290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2877">
                  <a:moveTo>
                    <a:pt x="70485" y="162878"/>
                  </a:moveTo>
                  <a:cubicBezTo>
                    <a:pt x="31432" y="162878"/>
                    <a:pt x="0" y="131445"/>
                    <a:pt x="0" y="92393"/>
                  </a:cubicBezTo>
                  <a:cubicBezTo>
                    <a:pt x="0" y="53340"/>
                    <a:pt x="31432" y="21908"/>
                    <a:pt x="70485" y="21908"/>
                  </a:cubicBezTo>
                  <a:cubicBezTo>
                    <a:pt x="109538" y="21908"/>
                    <a:pt x="140970" y="53340"/>
                    <a:pt x="140970" y="92393"/>
                  </a:cubicBezTo>
                  <a:cubicBezTo>
                    <a:pt x="140970" y="131445"/>
                    <a:pt x="109538" y="162878"/>
                    <a:pt x="70485" y="162878"/>
                  </a:cubicBezTo>
                  <a:close/>
                  <a:moveTo>
                    <a:pt x="144780" y="34290"/>
                  </a:moveTo>
                  <a:cubicBezTo>
                    <a:pt x="135255" y="34290"/>
                    <a:pt x="127635" y="26670"/>
                    <a:pt x="127635" y="17145"/>
                  </a:cubicBezTo>
                  <a:cubicBezTo>
                    <a:pt x="127635" y="7620"/>
                    <a:pt x="135255" y="0"/>
                    <a:pt x="144780" y="0"/>
                  </a:cubicBezTo>
                  <a:cubicBezTo>
                    <a:pt x="154305" y="0"/>
                    <a:pt x="161925" y="7620"/>
                    <a:pt x="161925" y="17145"/>
                  </a:cubicBezTo>
                  <a:cubicBezTo>
                    <a:pt x="161925" y="26670"/>
                    <a:pt x="154305" y="34290"/>
                    <a:pt x="144780" y="34290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E533E739-6A63-488A-A7A7-290140EB3FEB}"/>
                </a:ext>
              </a:extLst>
            </p:cNvPr>
            <p:cNvSpPr/>
            <p:nvPr/>
          </p:nvSpPr>
          <p:spPr>
            <a:xfrm>
              <a:off x="5857875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0 w 476250"/>
                <a:gd name="connsiteY1" fmla="*/ 238125 h 476250"/>
                <a:gd name="connsiteX2" fmla="*/ 238125 w 476250"/>
                <a:gd name="connsiteY2" fmla="*/ 476250 h 476250"/>
                <a:gd name="connsiteX3" fmla="*/ 476250 w 476250"/>
                <a:gd name="connsiteY3" fmla="*/ 238125 h 476250"/>
                <a:gd name="connsiteX4" fmla="*/ 238125 w 476250"/>
                <a:gd name="connsiteY4" fmla="*/ 0 h 476250"/>
                <a:gd name="connsiteX5" fmla="*/ 380048 w 476250"/>
                <a:gd name="connsiteY5" fmla="*/ 295275 h 476250"/>
                <a:gd name="connsiteX6" fmla="*/ 294323 w 476250"/>
                <a:gd name="connsiteY6" fmla="*/ 381000 h 476250"/>
                <a:gd name="connsiteX7" fmla="*/ 180975 w 476250"/>
                <a:gd name="connsiteY7" fmla="*/ 381000 h 476250"/>
                <a:gd name="connsiteX8" fmla="*/ 95250 w 476250"/>
                <a:gd name="connsiteY8" fmla="*/ 295275 h 476250"/>
                <a:gd name="connsiteX9" fmla="*/ 95250 w 476250"/>
                <a:gd name="connsiteY9" fmla="*/ 180975 h 476250"/>
                <a:gd name="connsiteX10" fmla="*/ 180975 w 476250"/>
                <a:gd name="connsiteY10" fmla="*/ 95250 h 476250"/>
                <a:gd name="connsiteX11" fmla="*/ 295275 w 476250"/>
                <a:gd name="connsiteY11" fmla="*/ 95250 h 476250"/>
                <a:gd name="connsiteX12" fmla="*/ 381000 w 476250"/>
                <a:gd name="connsiteY12" fmla="*/ 180975 h 476250"/>
                <a:gd name="connsiteX13" fmla="*/ 381000 w 476250"/>
                <a:gd name="connsiteY13" fmla="*/ 2952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80048" y="295275"/>
                  </a:moveTo>
                  <a:cubicBezTo>
                    <a:pt x="380048" y="341948"/>
                    <a:pt x="341948" y="381000"/>
                    <a:pt x="294323" y="381000"/>
                  </a:cubicBezTo>
                  <a:lnTo>
                    <a:pt x="180975" y="381000"/>
                  </a:lnTo>
                  <a:cubicBezTo>
                    <a:pt x="134303" y="381000"/>
                    <a:pt x="95250" y="342900"/>
                    <a:pt x="95250" y="295275"/>
                  </a:cubicBezTo>
                  <a:lnTo>
                    <a:pt x="95250" y="180975"/>
                  </a:lnTo>
                  <a:cubicBezTo>
                    <a:pt x="95250" y="134303"/>
                    <a:pt x="133350" y="95250"/>
                    <a:pt x="180975" y="95250"/>
                  </a:cubicBezTo>
                  <a:lnTo>
                    <a:pt x="295275" y="95250"/>
                  </a:lnTo>
                  <a:cubicBezTo>
                    <a:pt x="341948" y="95250"/>
                    <a:pt x="381000" y="133350"/>
                    <a:pt x="381000" y="180975"/>
                  </a:cubicBezTo>
                  <a:lnTo>
                    <a:pt x="381000" y="295275"/>
                  </a:ln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63" name="Gráfico 65">
            <a:extLst>
              <a:ext uri="{FF2B5EF4-FFF2-40B4-BE49-F238E27FC236}">
                <a16:creationId xmlns:a16="http://schemas.microsoft.com/office/drawing/2014/main" id="{CD05CBEC-F02D-DA27-5C2D-037FD4C120EF}"/>
              </a:ext>
            </a:extLst>
          </p:cNvPr>
          <p:cNvSpPr/>
          <p:nvPr/>
        </p:nvSpPr>
        <p:spPr>
          <a:xfrm>
            <a:off x="1603786" y="3879408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238125 w 476250"/>
              <a:gd name="connsiteY3" fmla="*/ 476250 h 476250"/>
              <a:gd name="connsiteX4" fmla="*/ 238125 w 476250"/>
              <a:gd name="connsiteY4" fmla="*/ 476250 h 476250"/>
              <a:gd name="connsiteX5" fmla="*/ 476250 w 476250"/>
              <a:gd name="connsiteY5" fmla="*/ 238125 h 476250"/>
              <a:gd name="connsiteX6" fmla="*/ 238125 w 476250"/>
              <a:gd name="connsiteY6" fmla="*/ 0 h 476250"/>
              <a:gd name="connsiteX7" fmla="*/ 370523 w 476250"/>
              <a:gd name="connsiteY7" fmla="*/ 155258 h 476250"/>
              <a:gd name="connsiteX8" fmla="*/ 369570 w 476250"/>
              <a:gd name="connsiteY8" fmla="*/ 159068 h 476250"/>
              <a:gd name="connsiteX9" fmla="*/ 348615 w 476250"/>
              <a:gd name="connsiteY9" fmla="*/ 180975 h 476250"/>
              <a:gd name="connsiteX10" fmla="*/ 345758 w 476250"/>
              <a:gd name="connsiteY10" fmla="*/ 184785 h 476250"/>
              <a:gd name="connsiteX11" fmla="*/ 302895 w 476250"/>
              <a:gd name="connsiteY11" fmla="*/ 303848 h 476250"/>
              <a:gd name="connsiteX12" fmla="*/ 147638 w 476250"/>
              <a:gd name="connsiteY12" fmla="*/ 340043 h 476250"/>
              <a:gd name="connsiteX13" fmla="*/ 117158 w 476250"/>
              <a:gd name="connsiteY13" fmla="*/ 327660 h 476250"/>
              <a:gd name="connsiteX14" fmla="*/ 107633 w 476250"/>
              <a:gd name="connsiteY14" fmla="*/ 321945 h 476250"/>
              <a:gd name="connsiteX15" fmla="*/ 106680 w 476250"/>
              <a:gd name="connsiteY15" fmla="*/ 320040 h 476250"/>
              <a:gd name="connsiteX16" fmla="*/ 110490 w 476250"/>
              <a:gd name="connsiteY16" fmla="*/ 320040 h 476250"/>
              <a:gd name="connsiteX17" fmla="*/ 155258 w 476250"/>
              <a:gd name="connsiteY17" fmla="*/ 314325 h 476250"/>
              <a:gd name="connsiteX18" fmla="*/ 184785 w 476250"/>
              <a:gd name="connsiteY18" fmla="*/ 299085 h 476250"/>
              <a:gd name="connsiteX19" fmla="*/ 184785 w 476250"/>
              <a:gd name="connsiteY19" fmla="*/ 299085 h 476250"/>
              <a:gd name="connsiteX20" fmla="*/ 179070 w 476250"/>
              <a:gd name="connsiteY20" fmla="*/ 298133 h 476250"/>
              <a:gd name="connsiteX21" fmla="*/ 135255 w 476250"/>
              <a:gd name="connsiteY21" fmla="*/ 261938 h 476250"/>
              <a:gd name="connsiteX22" fmla="*/ 137160 w 476250"/>
              <a:gd name="connsiteY22" fmla="*/ 260033 h 476250"/>
              <a:gd name="connsiteX23" fmla="*/ 158115 w 476250"/>
              <a:gd name="connsiteY23" fmla="*/ 259080 h 476250"/>
              <a:gd name="connsiteX24" fmla="*/ 151448 w 476250"/>
              <a:gd name="connsiteY24" fmla="*/ 257175 h 476250"/>
              <a:gd name="connsiteX25" fmla="*/ 117158 w 476250"/>
              <a:gd name="connsiteY25" fmla="*/ 212408 h 476250"/>
              <a:gd name="connsiteX26" fmla="*/ 117158 w 476250"/>
              <a:gd name="connsiteY26" fmla="*/ 205740 h 476250"/>
              <a:gd name="connsiteX27" fmla="*/ 119063 w 476250"/>
              <a:gd name="connsiteY27" fmla="*/ 204788 h 476250"/>
              <a:gd name="connsiteX28" fmla="*/ 140018 w 476250"/>
              <a:gd name="connsiteY28" fmla="*/ 210503 h 476250"/>
              <a:gd name="connsiteX29" fmla="*/ 133350 w 476250"/>
              <a:gd name="connsiteY29" fmla="*/ 204788 h 476250"/>
              <a:gd name="connsiteX30" fmla="*/ 123825 w 476250"/>
              <a:gd name="connsiteY30" fmla="*/ 139065 h 476250"/>
              <a:gd name="connsiteX31" fmla="*/ 126683 w 476250"/>
              <a:gd name="connsiteY31" fmla="*/ 139065 h 476250"/>
              <a:gd name="connsiteX32" fmla="*/ 236220 w 476250"/>
              <a:gd name="connsiteY32" fmla="*/ 194310 h 476250"/>
              <a:gd name="connsiteX33" fmla="*/ 237173 w 476250"/>
              <a:gd name="connsiteY33" fmla="*/ 193358 h 476250"/>
              <a:gd name="connsiteX34" fmla="*/ 238125 w 476250"/>
              <a:gd name="connsiteY34" fmla="*/ 170498 h 476250"/>
              <a:gd name="connsiteX35" fmla="*/ 248603 w 476250"/>
              <a:gd name="connsiteY35" fmla="*/ 148590 h 476250"/>
              <a:gd name="connsiteX36" fmla="*/ 266700 w 476250"/>
              <a:gd name="connsiteY36" fmla="*/ 134303 h 476250"/>
              <a:gd name="connsiteX37" fmla="*/ 288608 w 476250"/>
              <a:gd name="connsiteY37" fmla="*/ 127635 h 476250"/>
              <a:gd name="connsiteX38" fmla="*/ 312420 w 476250"/>
              <a:gd name="connsiteY38" fmla="*/ 131445 h 476250"/>
              <a:gd name="connsiteX39" fmla="*/ 327660 w 476250"/>
              <a:gd name="connsiteY39" fmla="*/ 140970 h 476250"/>
              <a:gd name="connsiteX40" fmla="*/ 330518 w 476250"/>
              <a:gd name="connsiteY40" fmla="*/ 143828 h 476250"/>
              <a:gd name="connsiteX41" fmla="*/ 332423 w 476250"/>
              <a:gd name="connsiteY41" fmla="*/ 144780 h 476250"/>
              <a:gd name="connsiteX42" fmla="*/ 363855 w 476250"/>
              <a:gd name="connsiteY42" fmla="*/ 132398 h 476250"/>
              <a:gd name="connsiteX43" fmla="*/ 364808 w 476250"/>
              <a:gd name="connsiteY43" fmla="*/ 132398 h 476250"/>
              <a:gd name="connsiteX44" fmla="*/ 364808 w 476250"/>
              <a:gd name="connsiteY44" fmla="*/ 133350 h 476250"/>
              <a:gd name="connsiteX45" fmla="*/ 356235 w 476250"/>
              <a:gd name="connsiteY45" fmla="*/ 149543 h 476250"/>
              <a:gd name="connsiteX46" fmla="*/ 342900 w 476250"/>
              <a:gd name="connsiteY46" fmla="*/ 160973 h 476250"/>
              <a:gd name="connsiteX47" fmla="*/ 369570 w 476250"/>
              <a:gd name="connsiteY47" fmla="*/ 153353 h 476250"/>
              <a:gd name="connsiteX48" fmla="*/ 370523 w 476250"/>
              <a:gd name="connsiteY48" fmla="*/ 155258 h 476250"/>
              <a:gd name="connsiteX49" fmla="*/ 370523 w 476250"/>
              <a:gd name="connsiteY49" fmla="*/ 15525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370523" y="155258"/>
                </a:moveTo>
                <a:cubicBezTo>
                  <a:pt x="370523" y="156210"/>
                  <a:pt x="370523" y="157163"/>
                  <a:pt x="369570" y="159068"/>
                </a:cubicBezTo>
                <a:cubicBezTo>
                  <a:pt x="363855" y="167640"/>
                  <a:pt x="356235" y="175260"/>
                  <a:pt x="348615" y="180975"/>
                </a:cubicBezTo>
                <a:cubicBezTo>
                  <a:pt x="347663" y="181928"/>
                  <a:pt x="345758" y="182880"/>
                  <a:pt x="345758" y="184785"/>
                </a:cubicBezTo>
                <a:cubicBezTo>
                  <a:pt x="345758" y="228600"/>
                  <a:pt x="334328" y="272415"/>
                  <a:pt x="302895" y="303848"/>
                </a:cubicBezTo>
                <a:cubicBezTo>
                  <a:pt x="261938" y="343853"/>
                  <a:pt x="200978" y="355283"/>
                  <a:pt x="147638" y="340043"/>
                </a:cubicBezTo>
                <a:cubicBezTo>
                  <a:pt x="137160" y="337185"/>
                  <a:pt x="127635" y="333375"/>
                  <a:pt x="117158" y="327660"/>
                </a:cubicBezTo>
                <a:cubicBezTo>
                  <a:pt x="114300" y="325755"/>
                  <a:pt x="110490" y="323850"/>
                  <a:pt x="107633" y="321945"/>
                </a:cubicBezTo>
                <a:cubicBezTo>
                  <a:pt x="106680" y="320993"/>
                  <a:pt x="106680" y="320993"/>
                  <a:pt x="106680" y="320040"/>
                </a:cubicBezTo>
                <a:cubicBezTo>
                  <a:pt x="107633" y="320040"/>
                  <a:pt x="107633" y="320040"/>
                  <a:pt x="110490" y="320040"/>
                </a:cubicBezTo>
                <a:cubicBezTo>
                  <a:pt x="125730" y="321945"/>
                  <a:pt x="140970" y="319088"/>
                  <a:pt x="155258" y="314325"/>
                </a:cubicBezTo>
                <a:cubicBezTo>
                  <a:pt x="162878" y="311468"/>
                  <a:pt x="180023" y="305753"/>
                  <a:pt x="184785" y="299085"/>
                </a:cubicBezTo>
                <a:cubicBezTo>
                  <a:pt x="184785" y="299085"/>
                  <a:pt x="184785" y="299085"/>
                  <a:pt x="184785" y="299085"/>
                </a:cubicBezTo>
                <a:cubicBezTo>
                  <a:pt x="182880" y="299085"/>
                  <a:pt x="180975" y="299085"/>
                  <a:pt x="179070" y="298133"/>
                </a:cubicBezTo>
                <a:cubicBezTo>
                  <a:pt x="164783" y="294323"/>
                  <a:pt x="144780" y="286703"/>
                  <a:pt x="135255" y="261938"/>
                </a:cubicBezTo>
                <a:cubicBezTo>
                  <a:pt x="134303" y="260033"/>
                  <a:pt x="135255" y="260033"/>
                  <a:pt x="137160" y="260033"/>
                </a:cubicBezTo>
                <a:cubicBezTo>
                  <a:pt x="149543" y="260985"/>
                  <a:pt x="153353" y="260033"/>
                  <a:pt x="158115" y="259080"/>
                </a:cubicBezTo>
                <a:cubicBezTo>
                  <a:pt x="156210" y="259080"/>
                  <a:pt x="153353" y="258128"/>
                  <a:pt x="151448" y="257175"/>
                </a:cubicBezTo>
                <a:cubicBezTo>
                  <a:pt x="133350" y="250508"/>
                  <a:pt x="119063" y="232410"/>
                  <a:pt x="117158" y="212408"/>
                </a:cubicBezTo>
                <a:cubicBezTo>
                  <a:pt x="117158" y="210503"/>
                  <a:pt x="117158" y="208598"/>
                  <a:pt x="117158" y="205740"/>
                </a:cubicBezTo>
                <a:cubicBezTo>
                  <a:pt x="117158" y="203835"/>
                  <a:pt x="118110" y="203835"/>
                  <a:pt x="119063" y="204788"/>
                </a:cubicBezTo>
                <a:cubicBezTo>
                  <a:pt x="128588" y="209550"/>
                  <a:pt x="139065" y="210503"/>
                  <a:pt x="140018" y="210503"/>
                </a:cubicBezTo>
                <a:cubicBezTo>
                  <a:pt x="138113" y="208598"/>
                  <a:pt x="135255" y="206693"/>
                  <a:pt x="133350" y="204788"/>
                </a:cubicBezTo>
                <a:cubicBezTo>
                  <a:pt x="117158" y="189548"/>
                  <a:pt x="111443" y="159068"/>
                  <a:pt x="123825" y="139065"/>
                </a:cubicBezTo>
                <a:cubicBezTo>
                  <a:pt x="124778" y="137160"/>
                  <a:pt x="125730" y="137160"/>
                  <a:pt x="126683" y="139065"/>
                </a:cubicBezTo>
                <a:cubicBezTo>
                  <a:pt x="156210" y="172403"/>
                  <a:pt x="192405" y="187643"/>
                  <a:pt x="236220" y="194310"/>
                </a:cubicBezTo>
                <a:cubicBezTo>
                  <a:pt x="237173" y="194310"/>
                  <a:pt x="237173" y="194310"/>
                  <a:pt x="237173" y="193358"/>
                </a:cubicBezTo>
                <a:cubicBezTo>
                  <a:pt x="236220" y="185738"/>
                  <a:pt x="236220" y="178118"/>
                  <a:pt x="238125" y="170498"/>
                </a:cubicBezTo>
                <a:cubicBezTo>
                  <a:pt x="240030" y="162878"/>
                  <a:pt x="243840" y="155258"/>
                  <a:pt x="248603" y="148590"/>
                </a:cubicBezTo>
                <a:cubicBezTo>
                  <a:pt x="253365" y="142875"/>
                  <a:pt x="260033" y="137160"/>
                  <a:pt x="266700" y="134303"/>
                </a:cubicBezTo>
                <a:cubicBezTo>
                  <a:pt x="273368" y="130493"/>
                  <a:pt x="280988" y="128588"/>
                  <a:pt x="288608" y="127635"/>
                </a:cubicBezTo>
                <a:cubicBezTo>
                  <a:pt x="296228" y="126683"/>
                  <a:pt x="304800" y="128588"/>
                  <a:pt x="312420" y="131445"/>
                </a:cubicBezTo>
                <a:cubicBezTo>
                  <a:pt x="318135" y="133350"/>
                  <a:pt x="322898" y="137160"/>
                  <a:pt x="327660" y="140970"/>
                </a:cubicBezTo>
                <a:cubicBezTo>
                  <a:pt x="328613" y="141923"/>
                  <a:pt x="329565" y="142875"/>
                  <a:pt x="330518" y="143828"/>
                </a:cubicBezTo>
                <a:cubicBezTo>
                  <a:pt x="331470" y="144780"/>
                  <a:pt x="331470" y="144780"/>
                  <a:pt x="332423" y="144780"/>
                </a:cubicBezTo>
                <a:cubicBezTo>
                  <a:pt x="343853" y="141923"/>
                  <a:pt x="354330" y="138113"/>
                  <a:pt x="363855" y="132398"/>
                </a:cubicBezTo>
                <a:cubicBezTo>
                  <a:pt x="363855" y="132398"/>
                  <a:pt x="364808" y="132398"/>
                  <a:pt x="364808" y="132398"/>
                </a:cubicBezTo>
                <a:cubicBezTo>
                  <a:pt x="364808" y="132398"/>
                  <a:pt x="364808" y="133350"/>
                  <a:pt x="364808" y="133350"/>
                </a:cubicBezTo>
                <a:cubicBezTo>
                  <a:pt x="362903" y="139065"/>
                  <a:pt x="360045" y="144780"/>
                  <a:pt x="356235" y="149543"/>
                </a:cubicBezTo>
                <a:cubicBezTo>
                  <a:pt x="353378" y="152400"/>
                  <a:pt x="347663" y="160020"/>
                  <a:pt x="342900" y="160973"/>
                </a:cubicBezTo>
                <a:cubicBezTo>
                  <a:pt x="352425" y="159068"/>
                  <a:pt x="360998" y="157163"/>
                  <a:pt x="369570" y="153353"/>
                </a:cubicBezTo>
                <a:cubicBezTo>
                  <a:pt x="370523" y="155258"/>
                  <a:pt x="370523" y="154305"/>
                  <a:pt x="370523" y="155258"/>
                </a:cubicBezTo>
                <a:cubicBezTo>
                  <a:pt x="370523" y="155258"/>
                  <a:pt x="370523" y="155258"/>
                  <a:pt x="370523" y="155258"/>
                </a:cubicBezTo>
                <a:close/>
              </a:path>
            </a:pathLst>
          </a:custGeom>
          <a:noFill/>
          <a:ln w="12700" cap="rnd">
            <a:solidFill>
              <a:srgbClr val="D1408E"/>
            </a:solidFill>
            <a:prstDash val="solid"/>
            <a:round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Gráfico 68">
            <a:extLst>
              <a:ext uri="{FF2B5EF4-FFF2-40B4-BE49-F238E27FC236}">
                <a16:creationId xmlns:a16="http://schemas.microsoft.com/office/drawing/2014/main" id="{5F72F6FA-B82B-E890-1F21-1ADBF4BD732A}"/>
              </a:ext>
            </a:extLst>
          </p:cNvPr>
          <p:cNvSpPr/>
          <p:nvPr/>
        </p:nvSpPr>
        <p:spPr>
          <a:xfrm>
            <a:off x="3390516" y="3879408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386715 w 476250"/>
              <a:gd name="connsiteY9" fmla="*/ 316230 h 476250"/>
              <a:gd name="connsiteX10" fmla="*/ 374333 w 476250"/>
              <a:gd name="connsiteY10" fmla="*/ 326708 h 476250"/>
              <a:gd name="connsiteX11" fmla="*/ 357188 w 476250"/>
              <a:gd name="connsiteY11" fmla="*/ 331470 h 476250"/>
              <a:gd name="connsiteX12" fmla="*/ 343853 w 476250"/>
              <a:gd name="connsiteY12" fmla="*/ 343853 h 476250"/>
              <a:gd name="connsiteX13" fmla="*/ 332423 w 476250"/>
              <a:gd name="connsiteY13" fmla="*/ 352425 h 476250"/>
              <a:gd name="connsiteX14" fmla="*/ 326708 w 476250"/>
              <a:gd name="connsiteY14" fmla="*/ 351473 h 476250"/>
              <a:gd name="connsiteX15" fmla="*/ 282893 w 476250"/>
              <a:gd name="connsiteY15" fmla="*/ 360998 h 476250"/>
              <a:gd name="connsiteX16" fmla="*/ 274320 w 476250"/>
              <a:gd name="connsiteY16" fmla="*/ 366713 h 476250"/>
              <a:gd name="connsiteX17" fmla="*/ 205740 w 476250"/>
              <a:gd name="connsiteY17" fmla="*/ 369570 h 476250"/>
              <a:gd name="connsiteX18" fmla="*/ 187643 w 476250"/>
              <a:gd name="connsiteY18" fmla="*/ 357188 h 476250"/>
              <a:gd name="connsiteX19" fmla="*/ 170498 w 476250"/>
              <a:gd name="connsiteY19" fmla="*/ 351473 h 476250"/>
              <a:gd name="connsiteX20" fmla="*/ 141923 w 476250"/>
              <a:gd name="connsiteY20" fmla="*/ 353378 h 476250"/>
              <a:gd name="connsiteX21" fmla="*/ 132398 w 476250"/>
              <a:gd name="connsiteY21" fmla="*/ 347663 h 476250"/>
              <a:gd name="connsiteX22" fmla="*/ 114300 w 476250"/>
              <a:gd name="connsiteY22" fmla="*/ 331470 h 476250"/>
              <a:gd name="connsiteX23" fmla="*/ 100013 w 476250"/>
              <a:gd name="connsiteY23" fmla="*/ 326708 h 476250"/>
              <a:gd name="connsiteX24" fmla="*/ 88583 w 476250"/>
              <a:gd name="connsiteY24" fmla="*/ 316230 h 476250"/>
              <a:gd name="connsiteX25" fmla="*/ 88583 w 476250"/>
              <a:gd name="connsiteY25" fmla="*/ 311468 h 476250"/>
              <a:gd name="connsiteX26" fmla="*/ 95250 w 476250"/>
              <a:gd name="connsiteY26" fmla="*/ 306705 h 476250"/>
              <a:gd name="connsiteX27" fmla="*/ 148590 w 476250"/>
              <a:gd name="connsiteY27" fmla="*/ 265748 h 476250"/>
              <a:gd name="connsiteX28" fmla="*/ 138113 w 476250"/>
              <a:gd name="connsiteY28" fmla="*/ 238125 h 476250"/>
              <a:gd name="connsiteX29" fmla="*/ 135255 w 476250"/>
              <a:gd name="connsiteY29" fmla="*/ 237173 h 476250"/>
              <a:gd name="connsiteX30" fmla="*/ 123825 w 476250"/>
              <a:gd name="connsiteY30" fmla="*/ 230505 h 476250"/>
              <a:gd name="connsiteX31" fmla="*/ 130493 w 476250"/>
              <a:gd name="connsiteY31" fmla="*/ 209550 h 476250"/>
              <a:gd name="connsiteX32" fmla="*/ 151448 w 476250"/>
              <a:gd name="connsiteY32" fmla="*/ 213360 h 476250"/>
              <a:gd name="connsiteX33" fmla="*/ 157163 w 476250"/>
              <a:gd name="connsiteY33" fmla="*/ 207645 h 476250"/>
              <a:gd name="connsiteX34" fmla="*/ 156210 w 476250"/>
              <a:gd name="connsiteY34" fmla="*/ 168593 h 476250"/>
              <a:gd name="connsiteX35" fmla="*/ 190500 w 476250"/>
              <a:gd name="connsiteY35" fmla="*/ 112395 h 476250"/>
              <a:gd name="connsiteX36" fmla="*/ 283845 w 476250"/>
              <a:gd name="connsiteY36" fmla="*/ 112395 h 476250"/>
              <a:gd name="connsiteX37" fmla="*/ 318135 w 476250"/>
              <a:gd name="connsiteY37" fmla="*/ 163830 h 476250"/>
              <a:gd name="connsiteX38" fmla="*/ 318135 w 476250"/>
              <a:gd name="connsiteY38" fmla="*/ 208598 h 476250"/>
              <a:gd name="connsiteX39" fmla="*/ 325755 w 476250"/>
              <a:gd name="connsiteY39" fmla="*/ 214313 h 476250"/>
              <a:gd name="connsiteX40" fmla="*/ 348615 w 476250"/>
              <a:gd name="connsiteY40" fmla="*/ 212408 h 476250"/>
              <a:gd name="connsiteX41" fmla="*/ 357188 w 476250"/>
              <a:gd name="connsiteY41" fmla="*/ 222885 h 476250"/>
              <a:gd name="connsiteX42" fmla="*/ 352425 w 476250"/>
              <a:gd name="connsiteY42" fmla="*/ 231458 h 476250"/>
              <a:gd name="connsiteX43" fmla="*/ 339090 w 476250"/>
              <a:gd name="connsiteY43" fmla="*/ 238125 h 476250"/>
              <a:gd name="connsiteX44" fmla="*/ 328613 w 476250"/>
              <a:gd name="connsiteY44" fmla="*/ 241935 h 476250"/>
              <a:gd name="connsiteX45" fmla="*/ 322898 w 476250"/>
              <a:gd name="connsiteY45" fmla="*/ 257175 h 476250"/>
              <a:gd name="connsiteX46" fmla="*/ 379095 w 476250"/>
              <a:gd name="connsiteY46" fmla="*/ 306705 h 476250"/>
              <a:gd name="connsiteX47" fmla="*/ 387668 w 476250"/>
              <a:gd name="connsiteY47" fmla="*/ 311468 h 476250"/>
              <a:gd name="connsiteX48" fmla="*/ 386715 w 476250"/>
              <a:gd name="connsiteY48" fmla="*/ 31623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386715" y="316230"/>
                </a:moveTo>
                <a:cubicBezTo>
                  <a:pt x="383858" y="321945"/>
                  <a:pt x="379095" y="324803"/>
                  <a:pt x="374333" y="326708"/>
                </a:cubicBezTo>
                <a:cubicBezTo>
                  <a:pt x="368618" y="328613"/>
                  <a:pt x="363855" y="331470"/>
                  <a:pt x="357188" y="331470"/>
                </a:cubicBezTo>
                <a:cubicBezTo>
                  <a:pt x="349568" y="332423"/>
                  <a:pt x="344805" y="335280"/>
                  <a:pt x="343853" y="343853"/>
                </a:cubicBezTo>
                <a:cubicBezTo>
                  <a:pt x="342900" y="351473"/>
                  <a:pt x="340043" y="353378"/>
                  <a:pt x="332423" y="352425"/>
                </a:cubicBezTo>
                <a:cubicBezTo>
                  <a:pt x="330518" y="352425"/>
                  <a:pt x="328613" y="351473"/>
                  <a:pt x="326708" y="351473"/>
                </a:cubicBezTo>
                <a:cubicBezTo>
                  <a:pt x="310515" y="348615"/>
                  <a:pt x="296228" y="350520"/>
                  <a:pt x="282893" y="360998"/>
                </a:cubicBezTo>
                <a:cubicBezTo>
                  <a:pt x="280035" y="362903"/>
                  <a:pt x="277178" y="364808"/>
                  <a:pt x="274320" y="366713"/>
                </a:cubicBezTo>
                <a:cubicBezTo>
                  <a:pt x="252413" y="381000"/>
                  <a:pt x="229553" y="382905"/>
                  <a:pt x="205740" y="369570"/>
                </a:cubicBezTo>
                <a:cubicBezTo>
                  <a:pt x="199073" y="365760"/>
                  <a:pt x="193358" y="361950"/>
                  <a:pt x="187643" y="357188"/>
                </a:cubicBezTo>
                <a:cubicBezTo>
                  <a:pt x="182880" y="353378"/>
                  <a:pt x="177165" y="352425"/>
                  <a:pt x="170498" y="351473"/>
                </a:cubicBezTo>
                <a:cubicBezTo>
                  <a:pt x="160973" y="349568"/>
                  <a:pt x="151448" y="352425"/>
                  <a:pt x="141923" y="353378"/>
                </a:cubicBezTo>
                <a:cubicBezTo>
                  <a:pt x="137160" y="354330"/>
                  <a:pt x="132398" y="352425"/>
                  <a:pt x="132398" y="347663"/>
                </a:cubicBezTo>
                <a:cubicBezTo>
                  <a:pt x="131445" y="335280"/>
                  <a:pt x="124778" y="332423"/>
                  <a:pt x="114300" y="331470"/>
                </a:cubicBezTo>
                <a:cubicBezTo>
                  <a:pt x="109538" y="330518"/>
                  <a:pt x="104775" y="328613"/>
                  <a:pt x="100013" y="326708"/>
                </a:cubicBezTo>
                <a:cubicBezTo>
                  <a:pt x="95250" y="324803"/>
                  <a:pt x="90488" y="321945"/>
                  <a:pt x="88583" y="316230"/>
                </a:cubicBezTo>
                <a:cubicBezTo>
                  <a:pt x="88583" y="314325"/>
                  <a:pt x="88583" y="313373"/>
                  <a:pt x="88583" y="311468"/>
                </a:cubicBezTo>
                <a:cubicBezTo>
                  <a:pt x="90488" y="309563"/>
                  <a:pt x="92393" y="307658"/>
                  <a:pt x="95250" y="306705"/>
                </a:cubicBezTo>
                <a:cubicBezTo>
                  <a:pt x="120015" y="301943"/>
                  <a:pt x="136208" y="286703"/>
                  <a:pt x="148590" y="265748"/>
                </a:cubicBezTo>
                <a:cubicBezTo>
                  <a:pt x="159068" y="248603"/>
                  <a:pt x="157163" y="244793"/>
                  <a:pt x="138113" y="238125"/>
                </a:cubicBezTo>
                <a:cubicBezTo>
                  <a:pt x="137160" y="238125"/>
                  <a:pt x="136208" y="237173"/>
                  <a:pt x="135255" y="237173"/>
                </a:cubicBezTo>
                <a:cubicBezTo>
                  <a:pt x="131445" y="235268"/>
                  <a:pt x="126683" y="233363"/>
                  <a:pt x="123825" y="230505"/>
                </a:cubicBezTo>
                <a:cubicBezTo>
                  <a:pt x="115253" y="222885"/>
                  <a:pt x="120015" y="212408"/>
                  <a:pt x="130493" y="209550"/>
                </a:cubicBezTo>
                <a:cubicBezTo>
                  <a:pt x="138113" y="207645"/>
                  <a:pt x="143828" y="212408"/>
                  <a:pt x="151448" y="213360"/>
                </a:cubicBezTo>
                <a:cubicBezTo>
                  <a:pt x="156210" y="214313"/>
                  <a:pt x="158115" y="212408"/>
                  <a:pt x="157163" y="207645"/>
                </a:cubicBezTo>
                <a:cubicBezTo>
                  <a:pt x="155258" y="194310"/>
                  <a:pt x="155258" y="180975"/>
                  <a:pt x="156210" y="168593"/>
                </a:cubicBezTo>
                <a:cubicBezTo>
                  <a:pt x="157163" y="143828"/>
                  <a:pt x="169545" y="124778"/>
                  <a:pt x="190500" y="112395"/>
                </a:cubicBezTo>
                <a:cubicBezTo>
                  <a:pt x="220980" y="94298"/>
                  <a:pt x="253365" y="94298"/>
                  <a:pt x="283845" y="112395"/>
                </a:cubicBezTo>
                <a:cubicBezTo>
                  <a:pt x="302895" y="123825"/>
                  <a:pt x="315278" y="140970"/>
                  <a:pt x="318135" y="163830"/>
                </a:cubicBezTo>
                <a:cubicBezTo>
                  <a:pt x="320040" y="179070"/>
                  <a:pt x="319088" y="193358"/>
                  <a:pt x="318135" y="208598"/>
                </a:cubicBezTo>
                <a:cubicBezTo>
                  <a:pt x="317183" y="215265"/>
                  <a:pt x="319088" y="216218"/>
                  <a:pt x="325755" y="214313"/>
                </a:cubicBezTo>
                <a:cubicBezTo>
                  <a:pt x="333375" y="212408"/>
                  <a:pt x="340043" y="208598"/>
                  <a:pt x="348615" y="212408"/>
                </a:cubicBezTo>
                <a:cubicBezTo>
                  <a:pt x="353378" y="214313"/>
                  <a:pt x="357188" y="218123"/>
                  <a:pt x="357188" y="222885"/>
                </a:cubicBezTo>
                <a:cubicBezTo>
                  <a:pt x="357188" y="225743"/>
                  <a:pt x="355283" y="229553"/>
                  <a:pt x="352425" y="231458"/>
                </a:cubicBezTo>
                <a:cubicBezTo>
                  <a:pt x="348615" y="234315"/>
                  <a:pt x="343853" y="236220"/>
                  <a:pt x="339090" y="238125"/>
                </a:cubicBezTo>
                <a:cubicBezTo>
                  <a:pt x="335280" y="240030"/>
                  <a:pt x="331470" y="240983"/>
                  <a:pt x="328613" y="241935"/>
                </a:cubicBezTo>
                <a:cubicBezTo>
                  <a:pt x="320993" y="245745"/>
                  <a:pt x="319088" y="249555"/>
                  <a:pt x="322898" y="257175"/>
                </a:cubicBezTo>
                <a:cubicBezTo>
                  <a:pt x="334328" y="281940"/>
                  <a:pt x="351473" y="300990"/>
                  <a:pt x="379095" y="306705"/>
                </a:cubicBezTo>
                <a:cubicBezTo>
                  <a:pt x="382905" y="307658"/>
                  <a:pt x="384810" y="308610"/>
                  <a:pt x="387668" y="311468"/>
                </a:cubicBezTo>
                <a:cubicBezTo>
                  <a:pt x="386715" y="313373"/>
                  <a:pt x="386715" y="314325"/>
                  <a:pt x="386715" y="316230"/>
                </a:cubicBezTo>
                <a:close/>
              </a:path>
            </a:pathLst>
          </a:custGeom>
          <a:noFill/>
          <a:ln w="12700" cap="rnd">
            <a:solidFill>
              <a:srgbClr val="D1408E"/>
            </a:solidFill>
            <a:prstDash val="solid"/>
            <a:round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65" name="Gráfico 71">
            <a:extLst>
              <a:ext uri="{FF2B5EF4-FFF2-40B4-BE49-F238E27FC236}">
                <a16:creationId xmlns:a16="http://schemas.microsoft.com/office/drawing/2014/main" id="{8487954B-7E53-3824-C116-1A67C3B6F5A0}"/>
              </a:ext>
            </a:extLst>
          </p:cNvPr>
          <p:cNvGrpSpPr/>
          <p:nvPr/>
        </p:nvGrpSpPr>
        <p:grpSpPr>
          <a:xfrm>
            <a:off x="4283879" y="3879408"/>
            <a:ext cx="476250" cy="476250"/>
            <a:chOff x="5857875" y="3190875"/>
            <a:chExt cx="476250" cy="476250"/>
          </a:xfrm>
          <a:noFill/>
        </p:grpSpPr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CCDAEF13-66B9-1ABC-C42E-583FE80644B4}"/>
                </a:ext>
              </a:extLst>
            </p:cNvPr>
            <p:cNvSpPr/>
            <p:nvPr/>
          </p:nvSpPr>
          <p:spPr>
            <a:xfrm>
              <a:off x="6030277" y="3369944"/>
              <a:ext cx="80009" cy="29527"/>
            </a:xfrm>
            <a:custGeom>
              <a:avLst/>
              <a:gdLst>
                <a:gd name="connsiteX0" fmla="*/ 18097 w 80009"/>
                <a:gd name="connsiteY0" fmla="*/ 29528 h 29527"/>
                <a:gd name="connsiteX1" fmla="*/ 40957 w 80009"/>
                <a:gd name="connsiteY1" fmla="*/ 29528 h 29527"/>
                <a:gd name="connsiteX2" fmla="*/ 62865 w 80009"/>
                <a:gd name="connsiteY2" fmla="*/ 29528 h 29527"/>
                <a:gd name="connsiteX3" fmla="*/ 80010 w 80009"/>
                <a:gd name="connsiteY3" fmla="*/ 15240 h 29527"/>
                <a:gd name="connsiteX4" fmla="*/ 62865 w 80009"/>
                <a:gd name="connsiteY4" fmla="*/ 0 h 29527"/>
                <a:gd name="connsiteX5" fmla="*/ 17145 w 80009"/>
                <a:gd name="connsiteY5" fmla="*/ 0 h 29527"/>
                <a:gd name="connsiteX6" fmla="*/ 0 w 80009"/>
                <a:gd name="connsiteY6" fmla="*/ 15240 h 29527"/>
                <a:gd name="connsiteX7" fmla="*/ 18097 w 80009"/>
                <a:gd name="connsiteY7" fmla="*/ 2952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09" h="29527">
                  <a:moveTo>
                    <a:pt x="18097" y="29528"/>
                  </a:moveTo>
                  <a:cubicBezTo>
                    <a:pt x="25717" y="29528"/>
                    <a:pt x="33338" y="29528"/>
                    <a:pt x="40957" y="29528"/>
                  </a:cubicBezTo>
                  <a:cubicBezTo>
                    <a:pt x="48578" y="29528"/>
                    <a:pt x="56197" y="29528"/>
                    <a:pt x="62865" y="29528"/>
                  </a:cubicBezTo>
                  <a:cubicBezTo>
                    <a:pt x="72390" y="29528"/>
                    <a:pt x="80010" y="22860"/>
                    <a:pt x="80010" y="15240"/>
                  </a:cubicBezTo>
                  <a:cubicBezTo>
                    <a:pt x="80010" y="6668"/>
                    <a:pt x="73342" y="0"/>
                    <a:pt x="62865" y="0"/>
                  </a:cubicBezTo>
                  <a:cubicBezTo>
                    <a:pt x="47625" y="0"/>
                    <a:pt x="32385" y="0"/>
                    <a:pt x="17145" y="0"/>
                  </a:cubicBezTo>
                  <a:cubicBezTo>
                    <a:pt x="7620" y="0"/>
                    <a:pt x="0" y="6668"/>
                    <a:pt x="0" y="15240"/>
                  </a:cubicBezTo>
                  <a:cubicBezTo>
                    <a:pt x="953" y="22860"/>
                    <a:pt x="8572" y="29528"/>
                    <a:pt x="18097" y="29528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78B9E91B-E58E-CD29-6AA2-FB5288FD62FD}"/>
                </a:ext>
              </a:extLst>
            </p:cNvPr>
            <p:cNvSpPr/>
            <p:nvPr/>
          </p:nvSpPr>
          <p:spPr>
            <a:xfrm>
              <a:off x="6031442" y="3463290"/>
              <a:ext cx="127512" cy="24765"/>
            </a:xfrm>
            <a:custGeom>
              <a:avLst/>
              <a:gdLst>
                <a:gd name="connsiteX0" fmla="*/ 111230 w 127512"/>
                <a:gd name="connsiteY0" fmla="*/ 0 h 24765"/>
                <a:gd name="connsiteX1" fmla="*/ 16932 w 127512"/>
                <a:gd name="connsiteY1" fmla="*/ 0 h 24765"/>
                <a:gd name="connsiteX2" fmla="*/ 5502 w 127512"/>
                <a:gd name="connsiteY2" fmla="*/ 2857 h 24765"/>
                <a:gd name="connsiteX3" fmla="*/ 4550 w 127512"/>
                <a:gd name="connsiteY3" fmla="*/ 20955 h 24765"/>
                <a:gd name="connsiteX4" fmla="*/ 16932 w 127512"/>
                <a:gd name="connsiteY4" fmla="*/ 24765 h 24765"/>
                <a:gd name="connsiteX5" fmla="*/ 63605 w 127512"/>
                <a:gd name="connsiteY5" fmla="*/ 24765 h 24765"/>
                <a:gd name="connsiteX6" fmla="*/ 110277 w 127512"/>
                <a:gd name="connsiteY6" fmla="*/ 24765 h 24765"/>
                <a:gd name="connsiteX7" fmla="*/ 127422 w 127512"/>
                <a:gd name="connsiteY7" fmla="*/ 12382 h 24765"/>
                <a:gd name="connsiteX8" fmla="*/ 111230 w 127512"/>
                <a:gd name="connsiteY8" fmla="*/ 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512" h="24765">
                  <a:moveTo>
                    <a:pt x="111230" y="0"/>
                  </a:moveTo>
                  <a:cubicBezTo>
                    <a:pt x="79797" y="0"/>
                    <a:pt x="48365" y="0"/>
                    <a:pt x="16932" y="0"/>
                  </a:cubicBezTo>
                  <a:cubicBezTo>
                    <a:pt x="13122" y="0"/>
                    <a:pt x="9312" y="953"/>
                    <a:pt x="5502" y="2857"/>
                  </a:cubicBezTo>
                  <a:cubicBezTo>
                    <a:pt x="-1165" y="7620"/>
                    <a:pt x="-2118" y="16192"/>
                    <a:pt x="4550" y="20955"/>
                  </a:cubicBezTo>
                  <a:cubicBezTo>
                    <a:pt x="8360" y="23812"/>
                    <a:pt x="12170" y="24765"/>
                    <a:pt x="16932" y="24765"/>
                  </a:cubicBezTo>
                  <a:cubicBezTo>
                    <a:pt x="32172" y="24765"/>
                    <a:pt x="48365" y="24765"/>
                    <a:pt x="63605" y="24765"/>
                  </a:cubicBezTo>
                  <a:cubicBezTo>
                    <a:pt x="78845" y="24765"/>
                    <a:pt x="94085" y="24765"/>
                    <a:pt x="110277" y="24765"/>
                  </a:cubicBezTo>
                  <a:cubicBezTo>
                    <a:pt x="119802" y="24765"/>
                    <a:pt x="127422" y="19050"/>
                    <a:pt x="127422" y="12382"/>
                  </a:cubicBezTo>
                  <a:cubicBezTo>
                    <a:pt x="128375" y="5715"/>
                    <a:pt x="121707" y="0"/>
                    <a:pt x="111230" y="0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3DC8D36D-4DE7-D3E2-FA29-5BCD7DD0F02E}"/>
                </a:ext>
              </a:extLst>
            </p:cNvPr>
            <p:cNvSpPr/>
            <p:nvPr/>
          </p:nvSpPr>
          <p:spPr>
            <a:xfrm>
              <a:off x="5857875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371475 w 476250"/>
                <a:gd name="connsiteY9" fmla="*/ 269558 h 476250"/>
                <a:gd name="connsiteX10" fmla="*/ 370523 w 476250"/>
                <a:gd name="connsiteY10" fmla="*/ 283845 h 476250"/>
                <a:gd name="connsiteX11" fmla="*/ 324803 w 476250"/>
                <a:gd name="connsiteY11" fmla="*/ 353378 h 476250"/>
                <a:gd name="connsiteX12" fmla="*/ 295275 w 476250"/>
                <a:gd name="connsiteY12" fmla="*/ 361950 h 476250"/>
                <a:gd name="connsiteX13" fmla="*/ 179070 w 476250"/>
                <a:gd name="connsiteY13" fmla="*/ 361950 h 476250"/>
                <a:gd name="connsiteX14" fmla="*/ 174308 w 476250"/>
                <a:gd name="connsiteY14" fmla="*/ 360998 h 476250"/>
                <a:gd name="connsiteX15" fmla="*/ 114300 w 476250"/>
                <a:gd name="connsiteY15" fmla="*/ 322898 h 476250"/>
                <a:gd name="connsiteX16" fmla="*/ 102870 w 476250"/>
                <a:gd name="connsiteY16" fmla="*/ 292418 h 476250"/>
                <a:gd name="connsiteX17" fmla="*/ 102870 w 476250"/>
                <a:gd name="connsiteY17" fmla="*/ 238125 h 476250"/>
                <a:gd name="connsiteX18" fmla="*/ 103823 w 476250"/>
                <a:gd name="connsiteY18" fmla="*/ 185738 h 476250"/>
                <a:gd name="connsiteX19" fmla="*/ 149543 w 476250"/>
                <a:gd name="connsiteY19" fmla="*/ 122873 h 476250"/>
                <a:gd name="connsiteX20" fmla="*/ 190500 w 476250"/>
                <a:gd name="connsiteY20" fmla="*/ 114300 h 476250"/>
                <a:gd name="connsiteX21" fmla="*/ 240030 w 476250"/>
                <a:gd name="connsiteY21" fmla="*/ 114300 h 476250"/>
                <a:gd name="connsiteX22" fmla="*/ 288608 w 476250"/>
                <a:gd name="connsiteY22" fmla="*/ 131445 h 476250"/>
                <a:gd name="connsiteX23" fmla="*/ 320040 w 476250"/>
                <a:gd name="connsiteY23" fmla="*/ 180975 h 476250"/>
                <a:gd name="connsiteX24" fmla="*/ 322898 w 476250"/>
                <a:gd name="connsiteY24" fmla="*/ 196215 h 476250"/>
                <a:gd name="connsiteX25" fmla="*/ 334328 w 476250"/>
                <a:gd name="connsiteY25" fmla="*/ 206693 h 476250"/>
                <a:gd name="connsiteX26" fmla="*/ 352425 w 476250"/>
                <a:gd name="connsiteY26" fmla="*/ 207645 h 476250"/>
                <a:gd name="connsiteX27" fmla="*/ 370523 w 476250"/>
                <a:gd name="connsiteY27" fmla="*/ 218123 h 476250"/>
                <a:gd name="connsiteX28" fmla="*/ 371475 w 476250"/>
                <a:gd name="connsiteY28" fmla="*/ 26955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71475" y="269558"/>
                  </a:moveTo>
                  <a:cubicBezTo>
                    <a:pt x="370523" y="274320"/>
                    <a:pt x="370523" y="279083"/>
                    <a:pt x="370523" y="283845"/>
                  </a:cubicBezTo>
                  <a:cubicBezTo>
                    <a:pt x="369570" y="316230"/>
                    <a:pt x="353378" y="339090"/>
                    <a:pt x="324803" y="353378"/>
                  </a:cubicBezTo>
                  <a:cubicBezTo>
                    <a:pt x="315278" y="358140"/>
                    <a:pt x="305753" y="360045"/>
                    <a:pt x="295275" y="361950"/>
                  </a:cubicBezTo>
                  <a:cubicBezTo>
                    <a:pt x="256223" y="361950"/>
                    <a:pt x="218123" y="361950"/>
                    <a:pt x="179070" y="361950"/>
                  </a:cubicBezTo>
                  <a:cubicBezTo>
                    <a:pt x="177165" y="361950"/>
                    <a:pt x="176213" y="360998"/>
                    <a:pt x="174308" y="360998"/>
                  </a:cubicBezTo>
                  <a:cubicBezTo>
                    <a:pt x="148590" y="356235"/>
                    <a:pt x="128588" y="344805"/>
                    <a:pt x="114300" y="322898"/>
                  </a:cubicBezTo>
                  <a:cubicBezTo>
                    <a:pt x="108585" y="313373"/>
                    <a:pt x="105728" y="302895"/>
                    <a:pt x="102870" y="292418"/>
                  </a:cubicBezTo>
                  <a:cubicBezTo>
                    <a:pt x="102870" y="274320"/>
                    <a:pt x="102870" y="256223"/>
                    <a:pt x="102870" y="238125"/>
                  </a:cubicBezTo>
                  <a:cubicBezTo>
                    <a:pt x="102870" y="220980"/>
                    <a:pt x="100965" y="202883"/>
                    <a:pt x="103823" y="185738"/>
                  </a:cubicBezTo>
                  <a:cubicBezTo>
                    <a:pt x="107633" y="157163"/>
                    <a:pt x="124778" y="135255"/>
                    <a:pt x="149543" y="122873"/>
                  </a:cubicBezTo>
                  <a:cubicBezTo>
                    <a:pt x="161925" y="116205"/>
                    <a:pt x="176213" y="114300"/>
                    <a:pt x="190500" y="114300"/>
                  </a:cubicBezTo>
                  <a:cubicBezTo>
                    <a:pt x="206693" y="114300"/>
                    <a:pt x="223838" y="114300"/>
                    <a:pt x="240030" y="114300"/>
                  </a:cubicBezTo>
                  <a:cubicBezTo>
                    <a:pt x="258128" y="114300"/>
                    <a:pt x="274320" y="121920"/>
                    <a:pt x="288608" y="131445"/>
                  </a:cubicBezTo>
                  <a:cubicBezTo>
                    <a:pt x="305753" y="143828"/>
                    <a:pt x="318135" y="159068"/>
                    <a:pt x="320040" y="180975"/>
                  </a:cubicBezTo>
                  <a:cubicBezTo>
                    <a:pt x="320993" y="185738"/>
                    <a:pt x="321945" y="191453"/>
                    <a:pt x="322898" y="196215"/>
                  </a:cubicBezTo>
                  <a:cubicBezTo>
                    <a:pt x="323850" y="202883"/>
                    <a:pt x="327660" y="206693"/>
                    <a:pt x="334328" y="206693"/>
                  </a:cubicBezTo>
                  <a:cubicBezTo>
                    <a:pt x="340043" y="207645"/>
                    <a:pt x="346710" y="207645"/>
                    <a:pt x="352425" y="207645"/>
                  </a:cubicBezTo>
                  <a:cubicBezTo>
                    <a:pt x="360998" y="207645"/>
                    <a:pt x="367665" y="209550"/>
                    <a:pt x="370523" y="218123"/>
                  </a:cubicBezTo>
                  <a:cubicBezTo>
                    <a:pt x="371475" y="235268"/>
                    <a:pt x="371475" y="252413"/>
                    <a:pt x="371475" y="269558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69" name="Gráfico 77">
            <a:extLst>
              <a:ext uri="{FF2B5EF4-FFF2-40B4-BE49-F238E27FC236}">
                <a16:creationId xmlns:a16="http://schemas.microsoft.com/office/drawing/2014/main" id="{9ED01754-DE1A-3B2C-925B-3606908C6197}"/>
              </a:ext>
            </a:extLst>
          </p:cNvPr>
          <p:cNvGrpSpPr/>
          <p:nvPr/>
        </p:nvGrpSpPr>
        <p:grpSpPr>
          <a:xfrm>
            <a:off x="4283077" y="4724387"/>
            <a:ext cx="476250" cy="476250"/>
            <a:chOff x="5857875" y="3190875"/>
            <a:chExt cx="476250" cy="476250"/>
          </a:xfrm>
          <a:noFill/>
        </p:grpSpPr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326F990F-408A-CCDB-3A44-9DA0F0755849}"/>
                </a:ext>
              </a:extLst>
            </p:cNvPr>
            <p:cNvSpPr/>
            <p:nvPr/>
          </p:nvSpPr>
          <p:spPr>
            <a:xfrm>
              <a:off x="5857875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238125 w 476250"/>
                <a:gd name="connsiteY9" fmla="*/ 374333 h 476250"/>
                <a:gd name="connsiteX10" fmla="*/ 101918 w 476250"/>
                <a:gd name="connsiteY10" fmla="*/ 238125 h 476250"/>
                <a:gd name="connsiteX11" fmla="*/ 238125 w 476250"/>
                <a:gd name="connsiteY11" fmla="*/ 101918 h 476250"/>
                <a:gd name="connsiteX12" fmla="*/ 374333 w 476250"/>
                <a:gd name="connsiteY12" fmla="*/ 238125 h 476250"/>
                <a:gd name="connsiteX13" fmla="*/ 238125 w 476250"/>
                <a:gd name="connsiteY13" fmla="*/ 374333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238125" y="374333"/>
                  </a:moveTo>
                  <a:cubicBezTo>
                    <a:pt x="162878" y="374333"/>
                    <a:pt x="101918" y="313373"/>
                    <a:pt x="101918" y="238125"/>
                  </a:cubicBezTo>
                  <a:cubicBezTo>
                    <a:pt x="101918" y="162878"/>
                    <a:pt x="162878" y="101918"/>
                    <a:pt x="238125" y="101918"/>
                  </a:cubicBezTo>
                  <a:cubicBezTo>
                    <a:pt x="313373" y="101918"/>
                    <a:pt x="374333" y="162878"/>
                    <a:pt x="374333" y="238125"/>
                  </a:cubicBezTo>
                  <a:cubicBezTo>
                    <a:pt x="374333" y="313373"/>
                    <a:pt x="313373" y="374333"/>
                    <a:pt x="238125" y="374333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71" name="Gráfico 77">
              <a:extLst>
                <a:ext uri="{FF2B5EF4-FFF2-40B4-BE49-F238E27FC236}">
                  <a16:creationId xmlns:a16="http://schemas.microsoft.com/office/drawing/2014/main" id="{5A883B02-9F81-73D9-76B1-D802D0D57554}"/>
                </a:ext>
              </a:extLst>
            </p:cNvPr>
            <p:cNvGrpSpPr/>
            <p:nvPr/>
          </p:nvGrpSpPr>
          <p:grpSpPr>
            <a:xfrm>
              <a:off x="5960745" y="3302317"/>
              <a:ext cx="271462" cy="246697"/>
              <a:chOff x="5960745" y="3302317"/>
              <a:chExt cx="271462" cy="246697"/>
            </a:xfrm>
            <a:noFill/>
          </p:grpSpPr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EBB983BF-FC82-460D-E719-CCF9B54BD583}"/>
                  </a:ext>
                </a:extLst>
              </p:cNvPr>
              <p:cNvSpPr/>
              <p:nvPr/>
            </p:nvSpPr>
            <p:spPr>
              <a:xfrm>
                <a:off x="6044565" y="3302317"/>
                <a:ext cx="115252" cy="246697"/>
              </a:xfrm>
              <a:custGeom>
                <a:avLst/>
                <a:gdLst>
                  <a:gd name="connsiteX0" fmla="*/ 0 w 115252"/>
                  <a:gd name="connsiteY0" fmla="*/ 0 h 246697"/>
                  <a:gd name="connsiteX1" fmla="*/ 76200 w 115252"/>
                  <a:gd name="connsiteY1" fmla="*/ 120968 h 246697"/>
                  <a:gd name="connsiteX2" fmla="*/ 115253 w 115252"/>
                  <a:gd name="connsiteY2" fmla="*/ 246697 h 24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252" h="246697">
                    <a:moveTo>
                      <a:pt x="0" y="0"/>
                    </a:moveTo>
                    <a:cubicBezTo>
                      <a:pt x="22860" y="27623"/>
                      <a:pt x="52388" y="68580"/>
                      <a:pt x="76200" y="120968"/>
                    </a:cubicBezTo>
                    <a:cubicBezTo>
                      <a:pt x="98107" y="169545"/>
                      <a:pt x="109537" y="213360"/>
                      <a:pt x="115253" y="246697"/>
                    </a:cubicBezTo>
                  </a:path>
                </a:pathLst>
              </a:custGeom>
              <a:noFill/>
              <a:ln w="12700" cap="rnd">
                <a:solidFill>
                  <a:srgbClr val="D1408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3" name="Forma Livre: Forma 72">
                <a:extLst>
                  <a:ext uri="{FF2B5EF4-FFF2-40B4-BE49-F238E27FC236}">
                    <a16:creationId xmlns:a16="http://schemas.microsoft.com/office/drawing/2014/main" id="{D5D6C4F0-A39A-A4FA-BDFD-203191348B0F}"/>
                  </a:ext>
                </a:extLst>
              </p:cNvPr>
              <p:cNvSpPr/>
              <p:nvPr/>
            </p:nvSpPr>
            <p:spPr>
              <a:xfrm>
                <a:off x="5960745" y="3331845"/>
                <a:ext cx="231457" cy="84268"/>
              </a:xfrm>
              <a:custGeom>
                <a:avLst/>
                <a:gdLst>
                  <a:gd name="connsiteX0" fmla="*/ 231457 w 231457"/>
                  <a:gd name="connsiteY0" fmla="*/ 0 h 84268"/>
                  <a:gd name="connsiteX1" fmla="*/ 145733 w 231457"/>
                  <a:gd name="connsiteY1" fmla="*/ 62865 h 84268"/>
                  <a:gd name="connsiteX2" fmla="*/ 0 w 231457"/>
                  <a:gd name="connsiteY2" fmla="*/ 80010 h 8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457" h="84268">
                    <a:moveTo>
                      <a:pt x="231457" y="0"/>
                    </a:moveTo>
                    <a:cubicBezTo>
                      <a:pt x="216218" y="17145"/>
                      <a:pt x="188595" y="43815"/>
                      <a:pt x="145733" y="62865"/>
                    </a:cubicBezTo>
                    <a:cubicBezTo>
                      <a:pt x="81915" y="91440"/>
                      <a:pt x="23813" y="84773"/>
                      <a:pt x="0" y="80010"/>
                    </a:cubicBezTo>
                  </a:path>
                </a:pathLst>
              </a:custGeom>
              <a:noFill/>
              <a:ln w="12700" cap="rnd">
                <a:solidFill>
                  <a:srgbClr val="D1408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4" name="Forma Livre: Forma 73">
                <a:extLst>
                  <a:ext uri="{FF2B5EF4-FFF2-40B4-BE49-F238E27FC236}">
                    <a16:creationId xmlns:a16="http://schemas.microsoft.com/office/drawing/2014/main" id="{0342DE59-E3DA-2701-EB8C-41A9E0701007}"/>
                  </a:ext>
                </a:extLst>
              </p:cNvPr>
              <p:cNvSpPr/>
              <p:nvPr/>
            </p:nvSpPr>
            <p:spPr>
              <a:xfrm>
                <a:off x="6001702" y="3427883"/>
                <a:ext cx="230504" cy="99223"/>
              </a:xfrm>
              <a:custGeom>
                <a:avLst/>
                <a:gdLst>
                  <a:gd name="connsiteX0" fmla="*/ 230505 w 230504"/>
                  <a:gd name="connsiteY0" fmla="*/ 15404 h 99223"/>
                  <a:gd name="connsiteX1" fmla="*/ 122873 w 230504"/>
                  <a:gd name="connsiteY1" fmla="*/ 3974 h 99223"/>
                  <a:gd name="connsiteX2" fmla="*/ 0 w 230504"/>
                  <a:gd name="connsiteY2" fmla="*/ 99224 h 9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504" h="99223">
                    <a:moveTo>
                      <a:pt x="230505" y="15404"/>
                    </a:moveTo>
                    <a:cubicBezTo>
                      <a:pt x="214312" y="8736"/>
                      <a:pt x="173355" y="-7456"/>
                      <a:pt x="122873" y="3974"/>
                    </a:cubicBezTo>
                    <a:cubicBezTo>
                      <a:pt x="42863" y="21119"/>
                      <a:pt x="4763" y="88746"/>
                      <a:pt x="0" y="99224"/>
                    </a:cubicBezTo>
                  </a:path>
                </a:pathLst>
              </a:custGeom>
              <a:noFill/>
              <a:ln w="12700" cap="rnd">
                <a:solidFill>
                  <a:srgbClr val="D1408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75" name="Gráfico 85">
            <a:extLst>
              <a:ext uri="{FF2B5EF4-FFF2-40B4-BE49-F238E27FC236}">
                <a16:creationId xmlns:a16="http://schemas.microsoft.com/office/drawing/2014/main" id="{9F4EB418-13E1-EC46-7DFC-AD081F10D5E9}"/>
              </a:ext>
            </a:extLst>
          </p:cNvPr>
          <p:cNvSpPr/>
          <p:nvPr/>
        </p:nvSpPr>
        <p:spPr>
          <a:xfrm>
            <a:off x="3391254" y="5566664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368618 w 476250"/>
              <a:gd name="connsiteY9" fmla="*/ 209550 h 476250"/>
              <a:gd name="connsiteX10" fmla="*/ 368618 w 476250"/>
              <a:gd name="connsiteY10" fmla="*/ 209550 h 476250"/>
              <a:gd name="connsiteX11" fmla="*/ 360998 w 476250"/>
              <a:gd name="connsiteY11" fmla="*/ 209550 h 476250"/>
              <a:gd name="connsiteX12" fmla="*/ 293370 w 476250"/>
              <a:gd name="connsiteY12" fmla="*/ 172403 h 476250"/>
              <a:gd name="connsiteX13" fmla="*/ 293370 w 476250"/>
              <a:gd name="connsiteY13" fmla="*/ 297180 h 476250"/>
              <a:gd name="connsiteX14" fmla="*/ 200978 w 476250"/>
              <a:gd name="connsiteY14" fmla="*/ 389573 h 476250"/>
              <a:gd name="connsiteX15" fmla="*/ 108585 w 476250"/>
              <a:gd name="connsiteY15" fmla="*/ 297180 h 476250"/>
              <a:gd name="connsiteX16" fmla="*/ 200978 w 476250"/>
              <a:gd name="connsiteY16" fmla="*/ 204788 h 476250"/>
              <a:gd name="connsiteX17" fmla="*/ 206693 w 476250"/>
              <a:gd name="connsiteY17" fmla="*/ 204788 h 476250"/>
              <a:gd name="connsiteX18" fmla="*/ 206693 w 476250"/>
              <a:gd name="connsiteY18" fmla="*/ 250508 h 476250"/>
              <a:gd name="connsiteX19" fmla="*/ 200978 w 476250"/>
              <a:gd name="connsiteY19" fmla="*/ 249555 h 476250"/>
              <a:gd name="connsiteX20" fmla="*/ 154305 w 476250"/>
              <a:gd name="connsiteY20" fmla="*/ 296228 h 476250"/>
              <a:gd name="connsiteX21" fmla="*/ 200978 w 476250"/>
              <a:gd name="connsiteY21" fmla="*/ 342900 h 476250"/>
              <a:gd name="connsiteX22" fmla="*/ 249555 w 476250"/>
              <a:gd name="connsiteY22" fmla="*/ 296228 h 476250"/>
              <a:gd name="connsiteX23" fmla="*/ 249555 w 476250"/>
              <a:gd name="connsiteY23" fmla="*/ 83820 h 476250"/>
              <a:gd name="connsiteX24" fmla="*/ 293370 w 476250"/>
              <a:gd name="connsiteY24" fmla="*/ 83820 h 476250"/>
              <a:gd name="connsiteX25" fmla="*/ 367665 w 476250"/>
              <a:gd name="connsiteY25" fmla="*/ 156210 h 476250"/>
              <a:gd name="connsiteX26" fmla="*/ 367665 w 476250"/>
              <a:gd name="connsiteY26" fmla="*/ 2095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368618" y="209550"/>
                </a:moveTo>
                <a:lnTo>
                  <a:pt x="368618" y="209550"/>
                </a:lnTo>
                <a:cubicBezTo>
                  <a:pt x="365760" y="209550"/>
                  <a:pt x="363855" y="209550"/>
                  <a:pt x="360998" y="209550"/>
                </a:cubicBezTo>
                <a:cubicBezTo>
                  <a:pt x="333375" y="209550"/>
                  <a:pt x="307658" y="196215"/>
                  <a:pt x="293370" y="172403"/>
                </a:cubicBezTo>
                <a:lnTo>
                  <a:pt x="293370" y="297180"/>
                </a:lnTo>
                <a:cubicBezTo>
                  <a:pt x="293370" y="348615"/>
                  <a:pt x="252413" y="389573"/>
                  <a:pt x="200978" y="389573"/>
                </a:cubicBezTo>
                <a:cubicBezTo>
                  <a:pt x="149543" y="389573"/>
                  <a:pt x="108585" y="348615"/>
                  <a:pt x="108585" y="297180"/>
                </a:cubicBezTo>
                <a:cubicBezTo>
                  <a:pt x="108585" y="245745"/>
                  <a:pt x="149543" y="204788"/>
                  <a:pt x="200978" y="204788"/>
                </a:cubicBezTo>
                <a:cubicBezTo>
                  <a:pt x="202883" y="204788"/>
                  <a:pt x="204788" y="204788"/>
                  <a:pt x="206693" y="204788"/>
                </a:cubicBezTo>
                <a:lnTo>
                  <a:pt x="206693" y="250508"/>
                </a:lnTo>
                <a:cubicBezTo>
                  <a:pt x="204788" y="250508"/>
                  <a:pt x="202883" y="249555"/>
                  <a:pt x="200978" y="249555"/>
                </a:cubicBezTo>
                <a:cubicBezTo>
                  <a:pt x="175260" y="249555"/>
                  <a:pt x="154305" y="270510"/>
                  <a:pt x="154305" y="296228"/>
                </a:cubicBezTo>
                <a:cubicBezTo>
                  <a:pt x="154305" y="321945"/>
                  <a:pt x="175260" y="342900"/>
                  <a:pt x="200978" y="342900"/>
                </a:cubicBezTo>
                <a:cubicBezTo>
                  <a:pt x="226695" y="342900"/>
                  <a:pt x="249555" y="321945"/>
                  <a:pt x="249555" y="296228"/>
                </a:cubicBezTo>
                <a:lnTo>
                  <a:pt x="249555" y="83820"/>
                </a:lnTo>
                <a:lnTo>
                  <a:pt x="293370" y="83820"/>
                </a:lnTo>
                <a:cubicBezTo>
                  <a:pt x="297180" y="122873"/>
                  <a:pt x="328613" y="153353"/>
                  <a:pt x="367665" y="156210"/>
                </a:cubicBezTo>
                <a:lnTo>
                  <a:pt x="367665" y="209550"/>
                </a:lnTo>
                <a:close/>
              </a:path>
            </a:pathLst>
          </a:custGeom>
          <a:noFill/>
          <a:ln w="12700" cap="rnd">
            <a:solidFill>
              <a:srgbClr val="D1408E"/>
            </a:solidFill>
            <a:prstDash val="solid"/>
            <a:round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6" name="Gráfico 88">
            <a:extLst>
              <a:ext uri="{FF2B5EF4-FFF2-40B4-BE49-F238E27FC236}">
                <a16:creationId xmlns:a16="http://schemas.microsoft.com/office/drawing/2014/main" id="{46958C1A-3E7D-F3AA-09EF-7E3B3EC50027}"/>
              </a:ext>
            </a:extLst>
          </p:cNvPr>
          <p:cNvSpPr/>
          <p:nvPr/>
        </p:nvSpPr>
        <p:spPr>
          <a:xfrm>
            <a:off x="703803" y="4724387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325755 w 476250"/>
              <a:gd name="connsiteY9" fmla="*/ 272415 h 476250"/>
              <a:gd name="connsiteX10" fmla="*/ 223838 w 476250"/>
              <a:gd name="connsiteY10" fmla="*/ 289560 h 476250"/>
              <a:gd name="connsiteX11" fmla="*/ 219075 w 476250"/>
              <a:gd name="connsiteY11" fmla="*/ 283845 h 476250"/>
              <a:gd name="connsiteX12" fmla="*/ 218123 w 476250"/>
              <a:gd name="connsiteY12" fmla="*/ 285750 h 476250"/>
              <a:gd name="connsiteX13" fmla="*/ 195263 w 476250"/>
              <a:gd name="connsiteY13" fmla="*/ 357188 h 476250"/>
              <a:gd name="connsiteX14" fmla="*/ 177165 w 476250"/>
              <a:gd name="connsiteY14" fmla="*/ 383858 h 476250"/>
              <a:gd name="connsiteX15" fmla="*/ 174308 w 476250"/>
              <a:gd name="connsiteY15" fmla="*/ 385763 h 476250"/>
              <a:gd name="connsiteX16" fmla="*/ 172403 w 476250"/>
              <a:gd name="connsiteY16" fmla="*/ 382905 h 476250"/>
              <a:gd name="connsiteX17" fmla="*/ 170498 w 476250"/>
              <a:gd name="connsiteY17" fmla="*/ 343853 h 476250"/>
              <a:gd name="connsiteX18" fmla="*/ 195263 w 476250"/>
              <a:gd name="connsiteY18" fmla="*/ 229553 h 476250"/>
              <a:gd name="connsiteX19" fmla="*/ 194310 w 476250"/>
              <a:gd name="connsiteY19" fmla="*/ 225743 h 476250"/>
              <a:gd name="connsiteX20" fmla="*/ 192405 w 476250"/>
              <a:gd name="connsiteY20" fmla="*/ 182880 h 476250"/>
              <a:gd name="connsiteX21" fmla="*/ 243840 w 476250"/>
              <a:gd name="connsiteY21" fmla="*/ 175260 h 476250"/>
              <a:gd name="connsiteX22" fmla="*/ 229553 w 476250"/>
              <a:gd name="connsiteY22" fmla="*/ 242888 h 476250"/>
              <a:gd name="connsiteX23" fmla="*/ 279083 w 476250"/>
              <a:gd name="connsiteY23" fmla="*/ 267653 h 476250"/>
              <a:gd name="connsiteX24" fmla="*/ 310515 w 476250"/>
              <a:gd name="connsiteY24" fmla="*/ 180023 h 476250"/>
              <a:gd name="connsiteX25" fmla="*/ 202883 w 476250"/>
              <a:gd name="connsiteY25" fmla="*/ 127635 h 476250"/>
              <a:gd name="connsiteX26" fmla="*/ 166688 w 476250"/>
              <a:gd name="connsiteY26" fmla="*/ 233363 h 476250"/>
              <a:gd name="connsiteX27" fmla="*/ 170498 w 476250"/>
              <a:gd name="connsiteY27" fmla="*/ 241935 h 476250"/>
              <a:gd name="connsiteX28" fmla="*/ 166688 w 476250"/>
              <a:gd name="connsiteY28" fmla="*/ 258128 h 476250"/>
              <a:gd name="connsiteX29" fmla="*/ 158115 w 476250"/>
              <a:gd name="connsiteY29" fmla="*/ 261938 h 476250"/>
              <a:gd name="connsiteX30" fmla="*/ 139065 w 476250"/>
              <a:gd name="connsiteY30" fmla="*/ 247650 h 476250"/>
              <a:gd name="connsiteX31" fmla="*/ 140018 w 476250"/>
              <a:gd name="connsiteY31" fmla="*/ 144780 h 476250"/>
              <a:gd name="connsiteX32" fmla="*/ 259080 w 476250"/>
              <a:gd name="connsiteY32" fmla="*/ 92393 h 476250"/>
              <a:gd name="connsiteX33" fmla="*/ 351473 w 476250"/>
              <a:gd name="connsiteY33" fmla="*/ 175260 h 476250"/>
              <a:gd name="connsiteX34" fmla="*/ 325755 w 476250"/>
              <a:gd name="connsiteY34" fmla="*/ 27241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325755" y="272415"/>
                </a:moveTo>
                <a:cubicBezTo>
                  <a:pt x="295275" y="309563"/>
                  <a:pt x="246698" y="312420"/>
                  <a:pt x="223838" y="289560"/>
                </a:cubicBezTo>
                <a:cubicBezTo>
                  <a:pt x="221933" y="287655"/>
                  <a:pt x="220980" y="285750"/>
                  <a:pt x="219075" y="283845"/>
                </a:cubicBezTo>
                <a:cubicBezTo>
                  <a:pt x="219075" y="284798"/>
                  <a:pt x="218123" y="285750"/>
                  <a:pt x="218123" y="285750"/>
                </a:cubicBezTo>
                <a:cubicBezTo>
                  <a:pt x="207645" y="328613"/>
                  <a:pt x="205740" y="337185"/>
                  <a:pt x="195263" y="357188"/>
                </a:cubicBezTo>
                <a:cubicBezTo>
                  <a:pt x="189548" y="366713"/>
                  <a:pt x="183833" y="375285"/>
                  <a:pt x="177165" y="383858"/>
                </a:cubicBezTo>
                <a:cubicBezTo>
                  <a:pt x="176213" y="384810"/>
                  <a:pt x="175260" y="385763"/>
                  <a:pt x="174308" y="385763"/>
                </a:cubicBezTo>
                <a:cubicBezTo>
                  <a:pt x="172403" y="385763"/>
                  <a:pt x="172403" y="383858"/>
                  <a:pt x="172403" y="382905"/>
                </a:cubicBezTo>
                <a:cubicBezTo>
                  <a:pt x="170498" y="369570"/>
                  <a:pt x="169545" y="357188"/>
                  <a:pt x="170498" y="343853"/>
                </a:cubicBezTo>
                <a:cubicBezTo>
                  <a:pt x="171450" y="326708"/>
                  <a:pt x="173355" y="320993"/>
                  <a:pt x="195263" y="229553"/>
                </a:cubicBezTo>
                <a:cubicBezTo>
                  <a:pt x="195263" y="228600"/>
                  <a:pt x="195263" y="226695"/>
                  <a:pt x="194310" y="225743"/>
                </a:cubicBezTo>
                <a:cubicBezTo>
                  <a:pt x="189548" y="211455"/>
                  <a:pt x="187643" y="197168"/>
                  <a:pt x="192405" y="182880"/>
                </a:cubicBezTo>
                <a:cubicBezTo>
                  <a:pt x="201930" y="151448"/>
                  <a:pt x="238125" y="149543"/>
                  <a:pt x="243840" y="175260"/>
                </a:cubicBezTo>
                <a:cubicBezTo>
                  <a:pt x="247650" y="191453"/>
                  <a:pt x="237173" y="212408"/>
                  <a:pt x="229553" y="242888"/>
                </a:cubicBezTo>
                <a:cubicBezTo>
                  <a:pt x="222885" y="268605"/>
                  <a:pt x="253365" y="286703"/>
                  <a:pt x="279083" y="267653"/>
                </a:cubicBezTo>
                <a:cubicBezTo>
                  <a:pt x="302895" y="250508"/>
                  <a:pt x="312420" y="209550"/>
                  <a:pt x="310515" y="180023"/>
                </a:cubicBezTo>
                <a:cubicBezTo>
                  <a:pt x="306705" y="121920"/>
                  <a:pt x="242888" y="109538"/>
                  <a:pt x="202883" y="127635"/>
                </a:cubicBezTo>
                <a:cubicBezTo>
                  <a:pt x="156210" y="149543"/>
                  <a:pt x="145733" y="206693"/>
                  <a:pt x="166688" y="233363"/>
                </a:cubicBezTo>
                <a:cubicBezTo>
                  <a:pt x="169545" y="237173"/>
                  <a:pt x="171450" y="239078"/>
                  <a:pt x="170498" y="241935"/>
                </a:cubicBezTo>
                <a:cubicBezTo>
                  <a:pt x="169545" y="247650"/>
                  <a:pt x="167640" y="252413"/>
                  <a:pt x="166688" y="258128"/>
                </a:cubicBezTo>
                <a:cubicBezTo>
                  <a:pt x="165735" y="261938"/>
                  <a:pt x="161925" y="263843"/>
                  <a:pt x="158115" y="261938"/>
                </a:cubicBezTo>
                <a:cubicBezTo>
                  <a:pt x="150495" y="259080"/>
                  <a:pt x="143828" y="254318"/>
                  <a:pt x="139065" y="247650"/>
                </a:cubicBezTo>
                <a:cubicBezTo>
                  <a:pt x="120968" y="225743"/>
                  <a:pt x="116205" y="181928"/>
                  <a:pt x="140018" y="144780"/>
                </a:cubicBezTo>
                <a:cubicBezTo>
                  <a:pt x="165735" y="103823"/>
                  <a:pt x="214313" y="87630"/>
                  <a:pt x="259080" y="92393"/>
                </a:cubicBezTo>
                <a:cubicBezTo>
                  <a:pt x="311468" y="98108"/>
                  <a:pt x="345758" y="134303"/>
                  <a:pt x="351473" y="175260"/>
                </a:cubicBezTo>
                <a:cubicBezTo>
                  <a:pt x="354330" y="193358"/>
                  <a:pt x="352425" y="239078"/>
                  <a:pt x="325755" y="272415"/>
                </a:cubicBezTo>
                <a:close/>
              </a:path>
            </a:pathLst>
          </a:custGeom>
          <a:noFill/>
          <a:ln w="12700" cap="rnd">
            <a:solidFill>
              <a:srgbClr val="D1408E"/>
            </a:solidFill>
            <a:prstDash val="solid"/>
            <a:round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7" name="Gráfico 91">
            <a:extLst>
              <a:ext uri="{FF2B5EF4-FFF2-40B4-BE49-F238E27FC236}">
                <a16:creationId xmlns:a16="http://schemas.microsoft.com/office/drawing/2014/main" id="{381198E0-3058-9084-0946-25E9C32CADF7}"/>
              </a:ext>
            </a:extLst>
          </p:cNvPr>
          <p:cNvGrpSpPr/>
          <p:nvPr/>
        </p:nvGrpSpPr>
        <p:grpSpPr>
          <a:xfrm>
            <a:off x="1593859" y="4724387"/>
            <a:ext cx="476250" cy="476250"/>
            <a:chOff x="5857875" y="3190875"/>
            <a:chExt cx="476250" cy="476250"/>
          </a:xfrm>
          <a:noFill/>
        </p:grpSpPr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49D93E38-93BB-0933-5711-68EA9C6FDF01}"/>
                </a:ext>
              </a:extLst>
            </p:cNvPr>
            <p:cNvSpPr/>
            <p:nvPr/>
          </p:nvSpPr>
          <p:spPr>
            <a:xfrm>
              <a:off x="5857875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</a:path>
              </a:pathLst>
            </a:custGeom>
            <a:noFill/>
            <a:ln w="12700" cap="rnd">
              <a:solidFill>
                <a:srgbClr val="D140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79" name="Gráfico 91">
              <a:extLst>
                <a:ext uri="{FF2B5EF4-FFF2-40B4-BE49-F238E27FC236}">
                  <a16:creationId xmlns:a16="http://schemas.microsoft.com/office/drawing/2014/main" id="{3EF9BC7B-F1CB-84EF-6B0E-281EB01FE848}"/>
                </a:ext>
              </a:extLst>
            </p:cNvPr>
            <p:cNvGrpSpPr/>
            <p:nvPr/>
          </p:nvGrpSpPr>
          <p:grpSpPr>
            <a:xfrm>
              <a:off x="5953125" y="3337559"/>
              <a:ext cx="285750" cy="181927"/>
              <a:chOff x="5953125" y="3337559"/>
              <a:chExt cx="285750" cy="181927"/>
            </a:xfrm>
            <a:noFill/>
          </p:grpSpPr>
          <p:sp>
            <p:nvSpPr>
              <p:cNvPr id="80" name="Forma Livre: Forma 79">
                <a:extLst>
                  <a:ext uri="{FF2B5EF4-FFF2-40B4-BE49-F238E27FC236}">
                    <a16:creationId xmlns:a16="http://schemas.microsoft.com/office/drawing/2014/main" id="{AC4AE67A-B7D3-E463-D484-051833E9F4AA}"/>
                  </a:ext>
                </a:extLst>
              </p:cNvPr>
              <p:cNvSpPr/>
              <p:nvPr/>
            </p:nvSpPr>
            <p:spPr>
              <a:xfrm>
                <a:off x="5953125" y="3337560"/>
                <a:ext cx="284797" cy="181927"/>
              </a:xfrm>
              <a:custGeom>
                <a:avLst/>
                <a:gdLst>
                  <a:gd name="connsiteX0" fmla="*/ 0 w 284797"/>
                  <a:gd name="connsiteY0" fmla="*/ 0 h 181927"/>
                  <a:gd name="connsiteX1" fmla="*/ 284798 w 284797"/>
                  <a:gd name="connsiteY1" fmla="*/ 0 h 181927"/>
                  <a:gd name="connsiteX2" fmla="*/ 284798 w 284797"/>
                  <a:gd name="connsiteY2" fmla="*/ 181928 h 181927"/>
                  <a:gd name="connsiteX3" fmla="*/ 0 w 284797"/>
                  <a:gd name="connsiteY3" fmla="*/ 181928 h 181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797" h="181927">
                    <a:moveTo>
                      <a:pt x="0" y="0"/>
                    </a:moveTo>
                    <a:lnTo>
                      <a:pt x="284798" y="0"/>
                    </a:lnTo>
                    <a:lnTo>
                      <a:pt x="284798" y="181928"/>
                    </a:lnTo>
                    <a:lnTo>
                      <a:pt x="0" y="181928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D1408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:a16="http://schemas.microsoft.com/office/drawing/2014/main" id="{011A0BDE-E5B1-C057-6EE2-27D7548FFDBC}"/>
                  </a:ext>
                </a:extLst>
              </p:cNvPr>
              <p:cNvSpPr/>
              <p:nvPr/>
            </p:nvSpPr>
            <p:spPr>
              <a:xfrm>
                <a:off x="5953125" y="3337559"/>
                <a:ext cx="285750" cy="91440"/>
              </a:xfrm>
              <a:custGeom>
                <a:avLst/>
                <a:gdLst>
                  <a:gd name="connsiteX0" fmla="*/ 0 w 285750"/>
                  <a:gd name="connsiteY0" fmla="*/ 0 h 91440"/>
                  <a:gd name="connsiteX1" fmla="*/ 142875 w 285750"/>
                  <a:gd name="connsiteY1" fmla="*/ 91440 h 91440"/>
                  <a:gd name="connsiteX2" fmla="*/ 285750 w 285750"/>
                  <a:gd name="connsiteY2" fmla="*/ 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50" h="91440">
                    <a:moveTo>
                      <a:pt x="0" y="0"/>
                    </a:moveTo>
                    <a:lnTo>
                      <a:pt x="142875" y="91440"/>
                    </a:lnTo>
                    <a:lnTo>
                      <a:pt x="285750" y="0"/>
                    </a:lnTo>
                  </a:path>
                </a:pathLst>
              </a:custGeom>
              <a:noFill/>
              <a:ln w="12700" cap="rnd">
                <a:solidFill>
                  <a:srgbClr val="D1408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82" name="Gráfico 81">
            <a:extLst>
              <a:ext uri="{FF2B5EF4-FFF2-40B4-BE49-F238E27FC236}">
                <a16:creationId xmlns:a16="http://schemas.microsoft.com/office/drawing/2014/main" id="{A3708A3C-8A0A-5CB7-670F-5B2A1D254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3915" y="4714862"/>
            <a:ext cx="495300" cy="495300"/>
          </a:xfrm>
          <a:prstGeom prst="rect">
            <a:avLst/>
          </a:prstGeom>
        </p:spPr>
      </p:pic>
      <p:sp>
        <p:nvSpPr>
          <p:cNvPr id="83" name="Gráfico 108">
            <a:extLst>
              <a:ext uri="{FF2B5EF4-FFF2-40B4-BE49-F238E27FC236}">
                <a16:creationId xmlns:a16="http://schemas.microsoft.com/office/drawing/2014/main" id="{14599C35-2C5A-F750-8559-0B22A5C5C864}"/>
              </a:ext>
            </a:extLst>
          </p:cNvPr>
          <p:cNvSpPr/>
          <p:nvPr/>
        </p:nvSpPr>
        <p:spPr>
          <a:xfrm>
            <a:off x="3393021" y="4724387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158115 w 476250"/>
              <a:gd name="connsiteY9" fmla="*/ 381000 h 476250"/>
              <a:gd name="connsiteX10" fmla="*/ 93345 w 476250"/>
              <a:gd name="connsiteY10" fmla="*/ 381000 h 476250"/>
              <a:gd name="connsiteX11" fmla="*/ 93345 w 476250"/>
              <a:gd name="connsiteY11" fmla="*/ 190500 h 476250"/>
              <a:gd name="connsiteX12" fmla="*/ 158115 w 476250"/>
              <a:gd name="connsiteY12" fmla="*/ 190500 h 476250"/>
              <a:gd name="connsiteX13" fmla="*/ 158115 w 476250"/>
              <a:gd name="connsiteY13" fmla="*/ 381000 h 476250"/>
              <a:gd name="connsiteX14" fmla="*/ 125730 w 476250"/>
              <a:gd name="connsiteY14" fmla="*/ 162878 h 476250"/>
              <a:gd name="connsiteX15" fmla="*/ 91440 w 476250"/>
              <a:gd name="connsiteY15" fmla="*/ 130493 h 476250"/>
              <a:gd name="connsiteX16" fmla="*/ 125730 w 476250"/>
              <a:gd name="connsiteY16" fmla="*/ 98108 h 476250"/>
              <a:gd name="connsiteX17" fmla="*/ 160020 w 476250"/>
              <a:gd name="connsiteY17" fmla="*/ 130493 h 476250"/>
              <a:gd name="connsiteX18" fmla="*/ 125730 w 476250"/>
              <a:gd name="connsiteY18" fmla="*/ 162878 h 476250"/>
              <a:gd name="connsiteX19" fmla="*/ 385763 w 476250"/>
              <a:gd name="connsiteY19" fmla="*/ 338138 h 476250"/>
              <a:gd name="connsiteX20" fmla="*/ 385763 w 476250"/>
              <a:gd name="connsiteY20" fmla="*/ 381000 h 476250"/>
              <a:gd name="connsiteX21" fmla="*/ 323850 w 476250"/>
              <a:gd name="connsiteY21" fmla="*/ 381000 h 476250"/>
              <a:gd name="connsiteX22" fmla="*/ 323850 w 476250"/>
              <a:gd name="connsiteY22" fmla="*/ 335280 h 476250"/>
              <a:gd name="connsiteX23" fmla="*/ 323850 w 476250"/>
              <a:gd name="connsiteY23" fmla="*/ 281940 h 476250"/>
              <a:gd name="connsiteX24" fmla="*/ 288608 w 476250"/>
              <a:gd name="connsiteY24" fmla="*/ 237173 h 476250"/>
              <a:gd name="connsiteX25" fmla="*/ 269558 w 476250"/>
              <a:gd name="connsiteY25" fmla="*/ 243840 h 476250"/>
              <a:gd name="connsiteX26" fmla="*/ 257175 w 476250"/>
              <a:gd name="connsiteY26" fmla="*/ 269558 h 476250"/>
              <a:gd name="connsiteX27" fmla="*/ 257175 w 476250"/>
              <a:gd name="connsiteY27" fmla="*/ 381000 h 476250"/>
              <a:gd name="connsiteX28" fmla="*/ 192405 w 476250"/>
              <a:gd name="connsiteY28" fmla="*/ 381000 h 476250"/>
              <a:gd name="connsiteX29" fmla="*/ 192405 w 476250"/>
              <a:gd name="connsiteY29" fmla="*/ 190500 h 476250"/>
              <a:gd name="connsiteX30" fmla="*/ 257175 w 476250"/>
              <a:gd name="connsiteY30" fmla="*/ 190500 h 476250"/>
              <a:gd name="connsiteX31" fmla="*/ 257175 w 476250"/>
              <a:gd name="connsiteY31" fmla="*/ 217170 h 476250"/>
              <a:gd name="connsiteX32" fmla="*/ 319088 w 476250"/>
              <a:gd name="connsiteY32" fmla="*/ 185738 h 476250"/>
              <a:gd name="connsiteX33" fmla="*/ 386715 w 476250"/>
              <a:gd name="connsiteY33" fmla="*/ 281940 h 476250"/>
              <a:gd name="connsiteX34" fmla="*/ 386715 w 476250"/>
              <a:gd name="connsiteY34" fmla="*/ 33813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158115" y="381000"/>
                </a:moveTo>
                <a:lnTo>
                  <a:pt x="93345" y="381000"/>
                </a:lnTo>
                <a:lnTo>
                  <a:pt x="93345" y="190500"/>
                </a:lnTo>
                <a:lnTo>
                  <a:pt x="158115" y="190500"/>
                </a:lnTo>
                <a:lnTo>
                  <a:pt x="158115" y="381000"/>
                </a:lnTo>
                <a:close/>
                <a:moveTo>
                  <a:pt x="125730" y="162878"/>
                </a:moveTo>
                <a:cubicBezTo>
                  <a:pt x="106680" y="162878"/>
                  <a:pt x="91440" y="148590"/>
                  <a:pt x="91440" y="130493"/>
                </a:cubicBezTo>
                <a:cubicBezTo>
                  <a:pt x="91440" y="112395"/>
                  <a:pt x="106680" y="98108"/>
                  <a:pt x="125730" y="98108"/>
                </a:cubicBezTo>
                <a:cubicBezTo>
                  <a:pt x="144780" y="98108"/>
                  <a:pt x="160020" y="112395"/>
                  <a:pt x="160020" y="130493"/>
                </a:cubicBezTo>
                <a:cubicBezTo>
                  <a:pt x="160020" y="148590"/>
                  <a:pt x="144780" y="162878"/>
                  <a:pt x="125730" y="162878"/>
                </a:cubicBezTo>
                <a:close/>
                <a:moveTo>
                  <a:pt x="385763" y="338138"/>
                </a:moveTo>
                <a:lnTo>
                  <a:pt x="385763" y="381000"/>
                </a:lnTo>
                <a:lnTo>
                  <a:pt x="323850" y="381000"/>
                </a:lnTo>
                <a:lnTo>
                  <a:pt x="323850" y="335280"/>
                </a:lnTo>
                <a:lnTo>
                  <a:pt x="323850" y="281940"/>
                </a:lnTo>
                <a:cubicBezTo>
                  <a:pt x="323850" y="257175"/>
                  <a:pt x="308610" y="237173"/>
                  <a:pt x="288608" y="237173"/>
                </a:cubicBezTo>
                <a:cubicBezTo>
                  <a:pt x="281940" y="237173"/>
                  <a:pt x="275273" y="240030"/>
                  <a:pt x="269558" y="243840"/>
                </a:cubicBezTo>
                <a:cubicBezTo>
                  <a:pt x="260985" y="249555"/>
                  <a:pt x="257175" y="259080"/>
                  <a:pt x="257175" y="269558"/>
                </a:cubicBezTo>
                <a:lnTo>
                  <a:pt x="257175" y="381000"/>
                </a:lnTo>
                <a:lnTo>
                  <a:pt x="192405" y="381000"/>
                </a:lnTo>
                <a:lnTo>
                  <a:pt x="192405" y="190500"/>
                </a:lnTo>
                <a:lnTo>
                  <a:pt x="257175" y="190500"/>
                </a:lnTo>
                <a:lnTo>
                  <a:pt x="257175" y="217170"/>
                </a:lnTo>
                <a:cubicBezTo>
                  <a:pt x="271463" y="197168"/>
                  <a:pt x="296228" y="183833"/>
                  <a:pt x="319088" y="185738"/>
                </a:cubicBezTo>
                <a:cubicBezTo>
                  <a:pt x="357188" y="187643"/>
                  <a:pt x="387668" y="229553"/>
                  <a:pt x="386715" y="281940"/>
                </a:cubicBezTo>
                <a:lnTo>
                  <a:pt x="386715" y="338138"/>
                </a:lnTo>
                <a:close/>
              </a:path>
            </a:pathLst>
          </a:custGeom>
          <a:noFill/>
          <a:ln w="12700" cap="rnd">
            <a:solidFill>
              <a:srgbClr val="D1408E"/>
            </a:solidFill>
            <a:prstDash val="solid"/>
            <a:round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Gráfico 111">
            <a:extLst>
              <a:ext uri="{FF2B5EF4-FFF2-40B4-BE49-F238E27FC236}">
                <a16:creationId xmlns:a16="http://schemas.microsoft.com/office/drawing/2014/main" id="{0ACE3C17-FF14-D6AB-8F99-B42595A3EC79}"/>
              </a:ext>
            </a:extLst>
          </p:cNvPr>
          <p:cNvSpPr/>
          <p:nvPr/>
        </p:nvSpPr>
        <p:spPr>
          <a:xfrm>
            <a:off x="2503866" y="5566664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238125 w 476250"/>
              <a:gd name="connsiteY3" fmla="*/ 476250 h 476250"/>
              <a:gd name="connsiteX4" fmla="*/ 238125 w 476250"/>
              <a:gd name="connsiteY4" fmla="*/ 476250 h 476250"/>
              <a:gd name="connsiteX5" fmla="*/ 476250 w 476250"/>
              <a:gd name="connsiteY5" fmla="*/ 238125 h 476250"/>
              <a:gd name="connsiteX6" fmla="*/ 238125 w 476250"/>
              <a:gd name="connsiteY6" fmla="*/ 0 h 476250"/>
              <a:gd name="connsiteX7" fmla="*/ 364808 w 476250"/>
              <a:gd name="connsiteY7" fmla="*/ 345758 h 476250"/>
              <a:gd name="connsiteX8" fmla="*/ 329565 w 476250"/>
              <a:gd name="connsiteY8" fmla="*/ 372428 h 476250"/>
              <a:gd name="connsiteX9" fmla="*/ 268605 w 476250"/>
              <a:gd name="connsiteY9" fmla="*/ 378143 h 476250"/>
              <a:gd name="connsiteX10" fmla="*/ 204788 w 476250"/>
              <a:gd name="connsiteY10" fmla="*/ 343853 h 476250"/>
              <a:gd name="connsiteX11" fmla="*/ 132398 w 476250"/>
              <a:gd name="connsiteY11" fmla="*/ 260985 h 476250"/>
              <a:gd name="connsiteX12" fmla="*/ 106680 w 476250"/>
              <a:gd name="connsiteY12" fmla="*/ 193358 h 476250"/>
              <a:gd name="connsiteX13" fmla="*/ 105728 w 476250"/>
              <a:gd name="connsiteY13" fmla="*/ 181928 h 476250"/>
              <a:gd name="connsiteX14" fmla="*/ 140018 w 476250"/>
              <a:gd name="connsiteY14" fmla="*/ 109538 h 476250"/>
              <a:gd name="connsiteX15" fmla="*/ 151448 w 476250"/>
              <a:gd name="connsiteY15" fmla="*/ 100013 h 476250"/>
              <a:gd name="connsiteX16" fmla="*/ 178118 w 476250"/>
              <a:gd name="connsiteY16" fmla="*/ 100965 h 476250"/>
              <a:gd name="connsiteX17" fmla="*/ 199073 w 476250"/>
              <a:gd name="connsiteY17" fmla="*/ 128588 h 476250"/>
              <a:gd name="connsiteX18" fmla="*/ 209550 w 476250"/>
              <a:gd name="connsiteY18" fmla="*/ 149543 h 476250"/>
              <a:gd name="connsiteX19" fmla="*/ 200978 w 476250"/>
              <a:gd name="connsiteY19" fmla="*/ 181928 h 476250"/>
              <a:gd name="connsiteX20" fmla="*/ 185738 w 476250"/>
              <a:gd name="connsiteY20" fmla="*/ 194310 h 476250"/>
              <a:gd name="connsiteX21" fmla="*/ 177165 w 476250"/>
              <a:gd name="connsiteY21" fmla="*/ 225743 h 476250"/>
              <a:gd name="connsiteX22" fmla="*/ 194310 w 476250"/>
              <a:gd name="connsiteY22" fmla="*/ 255270 h 476250"/>
              <a:gd name="connsiteX23" fmla="*/ 237173 w 476250"/>
              <a:gd name="connsiteY23" fmla="*/ 298133 h 476250"/>
              <a:gd name="connsiteX24" fmla="*/ 251460 w 476250"/>
              <a:gd name="connsiteY24" fmla="*/ 305753 h 476250"/>
              <a:gd name="connsiteX25" fmla="*/ 275273 w 476250"/>
              <a:gd name="connsiteY25" fmla="*/ 300990 h 476250"/>
              <a:gd name="connsiteX26" fmla="*/ 291465 w 476250"/>
              <a:gd name="connsiteY26" fmla="*/ 285750 h 476250"/>
              <a:gd name="connsiteX27" fmla="*/ 323850 w 476250"/>
              <a:gd name="connsiteY27" fmla="*/ 280988 h 476250"/>
              <a:gd name="connsiteX28" fmla="*/ 351473 w 476250"/>
              <a:gd name="connsiteY28" fmla="*/ 300990 h 476250"/>
              <a:gd name="connsiteX29" fmla="*/ 368618 w 476250"/>
              <a:gd name="connsiteY29" fmla="*/ 319088 h 476250"/>
              <a:gd name="connsiteX30" fmla="*/ 364808 w 476250"/>
              <a:gd name="connsiteY30" fmla="*/ 34575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364808" y="345758"/>
                </a:moveTo>
                <a:cubicBezTo>
                  <a:pt x="354330" y="356235"/>
                  <a:pt x="342900" y="366713"/>
                  <a:pt x="329565" y="372428"/>
                </a:cubicBezTo>
                <a:cubicBezTo>
                  <a:pt x="309563" y="381000"/>
                  <a:pt x="289560" y="382905"/>
                  <a:pt x="268605" y="378143"/>
                </a:cubicBezTo>
                <a:cubicBezTo>
                  <a:pt x="243840" y="372428"/>
                  <a:pt x="223838" y="360045"/>
                  <a:pt x="204788" y="343853"/>
                </a:cubicBezTo>
                <a:cubicBezTo>
                  <a:pt x="176213" y="320040"/>
                  <a:pt x="152400" y="292418"/>
                  <a:pt x="132398" y="260985"/>
                </a:cubicBezTo>
                <a:cubicBezTo>
                  <a:pt x="119063" y="240030"/>
                  <a:pt x="109538" y="218123"/>
                  <a:pt x="106680" y="193358"/>
                </a:cubicBezTo>
                <a:cubicBezTo>
                  <a:pt x="106680" y="189548"/>
                  <a:pt x="105728" y="185738"/>
                  <a:pt x="105728" y="181928"/>
                </a:cubicBezTo>
                <a:cubicBezTo>
                  <a:pt x="105728" y="152400"/>
                  <a:pt x="117158" y="127635"/>
                  <a:pt x="140018" y="109538"/>
                </a:cubicBezTo>
                <a:cubicBezTo>
                  <a:pt x="143828" y="106680"/>
                  <a:pt x="147638" y="102870"/>
                  <a:pt x="151448" y="100013"/>
                </a:cubicBezTo>
                <a:cubicBezTo>
                  <a:pt x="160020" y="93345"/>
                  <a:pt x="169545" y="93345"/>
                  <a:pt x="178118" y="100965"/>
                </a:cubicBezTo>
                <a:cubicBezTo>
                  <a:pt x="186690" y="108585"/>
                  <a:pt x="192405" y="119063"/>
                  <a:pt x="199073" y="128588"/>
                </a:cubicBezTo>
                <a:cubicBezTo>
                  <a:pt x="202883" y="135255"/>
                  <a:pt x="206693" y="141923"/>
                  <a:pt x="209550" y="149543"/>
                </a:cubicBezTo>
                <a:cubicBezTo>
                  <a:pt x="213360" y="161925"/>
                  <a:pt x="211455" y="172403"/>
                  <a:pt x="200978" y="181928"/>
                </a:cubicBezTo>
                <a:cubicBezTo>
                  <a:pt x="196215" y="186690"/>
                  <a:pt x="190500" y="190500"/>
                  <a:pt x="185738" y="194310"/>
                </a:cubicBezTo>
                <a:cubicBezTo>
                  <a:pt x="174308" y="202883"/>
                  <a:pt x="171450" y="212408"/>
                  <a:pt x="177165" y="225743"/>
                </a:cubicBezTo>
                <a:cubicBezTo>
                  <a:pt x="180975" y="236220"/>
                  <a:pt x="187643" y="245745"/>
                  <a:pt x="194310" y="255270"/>
                </a:cubicBezTo>
                <a:cubicBezTo>
                  <a:pt x="206693" y="271463"/>
                  <a:pt x="220028" y="286703"/>
                  <a:pt x="237173" y="298133"/>
                </a:cubicBezTo>
                <a:cubicBezTo>
                  <a:pt x="241935" y="300990"/>
                  <a:pt x="245745" y="303848"/>
                  <a:pt x="251460" y="305753"/>
                </a:cubicBezTo>
                <a:cubicBezTo>
                  <a:pt x="260033" y="308610"/>
                  <a:pt x="268605" y="307658"/>
                  <a:pt x="275273" y="300990"/>
                </a:cubicBezTo>
                <a:cubicBezTo>
                  <a:pt x="280988" y="295275"/>
                  <a:pt x="285750" y="290513"/>
                  <a:pt x="291465" y="285750"/>
                </a:cubicBezTo>
                <a:cubicBezTo>
                  <a:pt x="300990" y="277178"/>
                  <a:pt x="312420" y="276225"/>
                  <a:pt x="323850" y="280988"/>
                </a:cubicBezTo>
                <a:cubicBezTo>
                  <a:pt x="334328" y="285750"/>
                  <a:pt x="342900" y="293370"/>
                  <a:pt x="351473" y="300990"/>
                </a:cubicBezTo>
                <a:cubicBezTo>
                  <a:pt x="358140" y="306705"/>
                  <a:pt x="363855" y="311468"/>
                  <a:pt x="368618" y="319088"/>
                </a:cubicBezTo>
                <a:cubicBezTo>
                  <a:pt x="373380" y="328613"/>
                  <a:pt x="373380" y="338138"/>
                  <a:pt x="364808" y="345758"/>
                </a:cubicBezTo>
                <a:close/>
              </a:path>
            </a:pathLst>
          </a:custGeom>
          <a:noFill/>
          <a:ln w="12700" cap="rnd">
            <a:solidFill>
              <a:srgbClr val="D1408E"/>
            </a:solidFill>
            <a:prstDash val="solid"/>
            <a:round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96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luz, escuro, noite, aberto&#10;&#10;Descrição gerada automaticamente">
            <a:extLst>
              <a:ext uri="{FF2B5EF4-FFF2-40B4-BE49-F238E27FC236}">
                <a16:creationId xmlns:a16="http://schemas.microsoft.com/office/drawing/2014/main" id="{592D2C4E-4E7A-C983-FA7A-10BC8F5C0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3CFDCB-0C71-00A4-3165-9EAB4B743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2550" y="4407013"/>
            <a:ext cx="3860080" cy="1015337"/>
          </a:xfrm>
        </p:spPr>
        <p:txBody>
          <a:bodyPr>
            <a:normAutofit/>
          </a:bodyPr>
          <a:lstStyle/>
          <a:p>
            <a:pPr algn="l"/>
            <a:r>
              <a:rPr lang="pt-BR" sz="4400" dirty="0">
                <a:solidFill>
                  <a:schemeClr val="bg1"/>
                </a:solidFill>
              </a:rPr>
              <a:t>MEU PORTFÓLIO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BA3C81-8FA0-F0EB-23BB-53D92496A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2550" y="5432074"/>
            <a:ext cx="3860080" cy="517201"/>
          </a:xfrm>
        </p:spPr>
        <p:txBody>
          <a:bodyPr anchor="t">
            <a:normAutofit/>
          </a:bodyPr>
          <a:lstStyle/>
          <a:p>
            <a:pPr algn="l"/>
            <a:r>
              <a:rPr lang="pt-BR" sz="1800" dirty="0">
                <a:solidFill>
                  <a:srgbClr val="D1408E"/>
                </a:solidFill>
                <a:latin typeface="Barlow Semi Condensed Light" panose="00000406000000000000" pitchFamily="2" charset="0"/>
              </a:rPr>
              <a:t>Seu Nome ou Empresa</a:t>
            </a:r>
          </a:p>
        </p:txBody>
      </p:sp>
      <p:grpSp>
        <p:nvGrpSpPr>
          <p:cNvPr id="6" name="Gráfico 4">
            <a:extLst>
              <a:ext uri="{FF2B5EF4-FFF2-40B4-BE49-F238E27FC236}">
                <a16:creationId xmlns:a16="http://schemas.microsoft.com/office/drawing/2014/main" id="{82B3FB01-C416-CC4B-936F-CF45937ED919}"/>
              </a:ext>
            </a:extLst>
          </p:cNvPr>
          <p:cNvGrpSpPr/>
          <p:nvPr/>
        </p:nvGrpSpPr>
        <p:grpSpPr>
          <a:xfrm>
            <a:off x="7733166" y="5876960"/>
            <a:ext cx="304536" cy="304874"/>
            <a:chOff x="5715000" y="3047619"/>
            <a:chExt cx="764387" cy="765237"/>
          </a:xfrm>
          <a:solidFill>
            <a:schemeClr val="bg1"/>
          </a:solidFill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E9115DF8-DBD0-8708-9884-2F6AB0846C5E}"/>
                </a:ext>
              </a:extLst>
            </p:cNvPr>
            <p:cNvSpPr/>
            <p:nvPr/>
          </p:nvSpPr>
          <p:spPr>
            <a:xfrm>
              <a:off x="5715000" y="3047619"/>
              <a:ext cx="764387" cy="765237"/>
            </a:xfrm>
            <a:custGeom>
              <a:avLst/>
              <a:gdLst>
                <a:gd name="connsiteX0" fmla="*/ 763905 w 764387"/>
                <a:gd name="connsiteY0" fmla="*/ 362330 h 765237"/>
                <a:gd name="connsiteX1" fmla="*/ 659130 w 764387"/>
                <a:gd name="connsiteY1" fmla="*/ 119443 h 765237"/>
                <a:gd name="connsiteX2" fmla="*/ 362903 w 764387"/>
                <a:gd name="connsiteY2" fmla="*/ 380 h 765237"/>
                <a:gd name="connsiteX3" fmla="*/ 120968 w 764387"/>
                <a:gd name="connsiteY3" fmla="*/ 103250 h 765237"/>
                <a:gd name="connsiteX4" fmla="*/ 9525 w 764387"/>
                <a:gd name="connsiteY4" fmla="*/ 299465 h 765237"/>
                <a:gd name="connsiteX5" fmla="*/ 0 w 764387"/>
                <a:gd name="connsiteY5" fmla="*/ 350900 h 765237"/>
                <a:gd name="connsiteX6" fmla="*/ 0 w 764387"/>
                <a:gd name="connsiteY6" fmla="*/ 410908 h 765237"/>
                <a:gd name="connsiteX7" fmla="*/ 10478 w 764387"/>
                <a:gd name="connsiteY7" fmla="*/ 471868 h 765237"/>
                <a:gd name="connsiteX8" fmla="*/ 117158 w 764387"/>
                <a:gd name="connsiteY8" fmla="*/ 657605 h 765237"/>
                <a:gd name="connsiteX9" fmla="*/ 299085 w 764387"/>
                <a:gd name="connsiteY9" fmla="*/ 755713 h 765237"/>
                <a:gd name="connsiteX10" fmla="*/ 351473 w 764387"/>
                <a:gd name="connsiteY10" fmla="*/ 765238 h 765237"/>
                <a:gd name="connsiteX11" fmla="*/ 409575 w 764387"/>
                <a:gd name="connsiteY11" fmla="*/ 765238 h 765237"/>
                <a:gd name="connsiteX12" fmla="*/ 450533 w 764387"/>
                <a:gd name="connsiteY12" fmla="*/ 758570 h 765237"/>
                <a:gd name="connsiteX13" fmla="*/ 672465 w 764387"/>
                <a:gd name="connsiteY13" fmla="*/ 631888 h 765237"/>
                <a:gd name="connsiteX14" fmla="*/ 763905 w 764387"/>
                <a:gd name="connsiteY14" fmla="*/ 362330 h 765237"/>
                <a:gd name="connsiteX15" fmla="*/ 381000 w 764387"/>
                <a:gd name="connsiteY15" fmla="*/ 721423 h 765237"/>
                <a:gd name="connsiteX16" fmla="*/ 43815 w 764387"/>
                <a:gd name="connsiteY16" fmla="*/ 381380 h 765237"/>
                <a:gd name="connsiteX17" fmla="*/ 381953 w 764387"/>
                <a:gd name="connsiteY17" fmla="*/ 44195 h 765237"/>
                <a:gd name="connsiteX18" fmla="*/ 721043 w 764387"/>
                <a:gd name="connsiteY18" fmla="*/ 383285 h 765237"/>
                <a:gd name="connsiteX19" fmla="*/ 381000 w 764387"/>
                <a:gd name="connsiteY19" fmla="*/ 721423 h 76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4387" h="765237">
                  <a:moveTo>
                    <a:pt x="763905" y="362330"/>
                  </a:moveTo>
                  <a:cubicBezTo>
                    <a:pt x="759143" y="268985"/>
                    <a:pt x="723900" y="187070"/>
                    <a:pt x="659130" y="119443"/>
                  </a:cubicBezTo>
                  <a:cubicBezTo>
                    <a:pt x="578168" y="35623"/>
                    <a:pt x="479108" y="-4382"/>
                    <a:pt x="362903" y="380"/>
                  </a:cubicBezTo>
                  <a:cubicBezTo>
                    <a:pt x="270510" y="4190"/>
                    <a:pt x="189548" y="39433"/>
                    <a:pt x="120968" y="103250"/>
                  </a:cubicBezTo>
                  <a:cubicBezTo>
                    <a:pt x="62865" y="157543"/>
                    <a:pt x="26670" y="223265"/>
                    <a:pt x="9525" y="299465"/>
                  </a:cubicBezTo>
                  <a:cubicBezTo>
                    <a:pt x="5715" y="316610"/>
                    <a:pt x="3810" y="333755"/>
                    <a:pt x="0" y="350900"/>
                  </a:cubicBezTo>
                  <a:cubicBezTo>
                    <a:pt x="0" y="370903"/>
                    <a:pt x="0" y="390905"/>
                    <a:pt x="0" y="410908"/>
                  </a:cubicBezTo>
                  <a:cubicBezTo>
                    <a:pt x="3810" y="430910"/>
                    <a:pt x="5715" y="451865"/>
                    <a:pt x="10478" y="471868"/>
                  </a:cubicBezTo>
                  <a:cubicBezTo>
                    <a:pt x="28575" y="544258"/>
                    <a:pt x="63818" y="606170"/>
                    <a:pt x="117158" y="657605"/>
                  </a:cubicBezTo>
                  <a:cubicBezTo>
                    <a:pt x="168593" y="707135"/>
                    <a:pt x="229553" y="739520"/>
                    <a:pt x="299085" y="755713"/>
                  </a:cubicBezTo>
                  <a:cubicBezTo>
                    <a:pt x="316230" y="759523"/>
                    <a:pt x="334328" y="762380"/>
                    <a:pt x="351473" y="765238"/>
                  </a:cubicBezTo>
                  <a:cubicBezTo>
                    <a:pt x="370523" y="765238"/>
                    <a:pt x="390525" y="765238"/>
                    <a:pt x="409575" y="765238"/>
                  </a:cubicBezTo>
                  <a:cubicBezTo>
                    <a:pt x="422910" y="763333"/>
                    <a:pt x="436245" y="761428"/>
                    <a:pt x="450533" y="758570"/>
                  </a:cubicBezTo>
                  <a:cubicBezTo>
                    <a:pt x="539115" y="742378"/>
                    <a:pt x="613410" y="700468"/>
                    <a:pt x="672465" y="631888"/>
                  </a:cubicBezTo>
                  <a:cubicBezTo>
                    <a:pt x="738188" y="554735"/>
                    <a:pt x="768668" y="464248"/>
                    <a:pt x="763905" y="362330"/>
                  </a:cubicBezTo>
                  <a:close/>
                  <a:moveTo>
                    <a:pt x="381000" y="721423"/>
                  </a:moveTo>
                  <a:cubicBezTo>
                    <a:pt x="195263" y="721423"/>
                    <a:pt x="43815" y="569023"/>
                    <a:pt x="43815" y="381380"/>
                  </a:cubicBezTo>
                  <a:cubicBezTo>
                    <a:pt x="43815" y="196595"/>
                    <a:pt x="196215" y="44195"/>
                    <a:pt x="381953" y="44195"/>
                  </a:cubicBezTo>
                  <a:cubicBezTo>
                    <a:pt x="569595" y="44195"/>
                    <a:pt x="721043" y="195643"/>
                    <a:pt x="721043" y="383285"/>
                  </a:cubicBezTo>
                  <a:cubicBezTo>
                    <a:pt x="721043" y="569975"/>
                    <a:pt x="569595" y="721423"/>
                    <a:pt x="381000" y="7214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>
                <a:solidFill>
                  <a:schemeClr val="bg1"/>
                </a:solidFill>
              </a:endParaRPr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0857010-4829-4C5E-5158-0FA8B73BD273}"/>
                </a:ext>
              </a:extLst>
            </p:cNvPr>
            <p:cNvSpPr/>
            <p:nvPr/>
          </p:nvSpPr>
          <p:spPr>
            <a:xfrm>
              <a:off x="5790247" y="3124200"/>
              <a:ext cx="613410" cy="613410"/>
            </a:xfrm>
            <a:custGeom>
              <a:avLst/>
              <a:gdLst>
                <a:gd name="connsiteX0" fmla="*/ 307658 w 613410"/>
                <a:gd name="connsiteY0" fmla="*/ 0 h 613410"/>
                <a:gd name="connsiteX1" fmla="*/ 0 w 613410"/>
                <a:gd name="connsiteY1" fmla="*/ 304800 h 613410"/>
                <a:gd name="connsiteX2" fmla="*/ 304800 w 613410"/>
                <a:gd name="connsiteY2" fmla="*/ 613410 h 613410"/>
                <a:gd name="connsiteX3" fmla="*/ 613410 w 613410"/>
                <a:gd name="connsiteY3" fmla="*/ 309563 h 613410"/>
                <a:gd name="connsiteX4" fmla="*/ 307658 w 613410"/>
                <a:gd name="connsiteY4" fmla="*/ 0 h 613410"/>
                <a:gd name="connsiteX5" fmla="*/ 92393 w 613410"/>
                <a:gd name="connsiteY5" fmla="*/ 382905 h 613410"/>
                <a:gd name="connsiteX6" fmla="*/ 37148 w 613410"/>
                <a:gd name="connsiteY6" fmla="*/ 382905 h 613410"/>
                <a:gd name="connsiteX7" fmla="*/ 27623 w 613410"/>
                <a:gd name="connsiteY7" fmla="*/ 372428 h 613410"/>
                <a:gd name="connsiteX8" fmla="*/ 27623 w 613410"/>
                <a:gd name="connsiteY8" fmla="*/ 306705 h 613410"/>
                <a:gd name="connsiteX9" fmla="*/ 27623 w 613410"/>
                <a:gd name="connsiteY9" fmla="*/ 241935 h 613410"/>
                <a:gd name="connsiteX10" fmla="*/ 38100 w 613410"/>
                <a:gd name="connsiteY10" fmla="*/ 231458 h 613410"/>
                <a:gd name="connsiteX11" fmla="*/ 64770 w 613410"/>
                <a:gd name="connsiteY11" fmla="*/ 231458 h 613410"/>
                <a:gd name="connsiteX12" fmla="*/ 73343 w 613410"/>
                <a:gd name="connsiteY12" fmla="*/ 240030 h 613410"/>
                <a:gd name="connsiteX13" fmla="*/ 73343 w 613410"/>
                <a:gd name="connsiteY13" fmla="*/ 333375 h 613410"/>
                <a:gd name="connsiteX14" fmla="*/ 84772 w 613410"/>
                <a:gd name="connsiteY14" fmla="*/ 345758 h 613410"/>
                <a:gd name="connsiteX15" fmla="*/ 110490 w 613410"/>
                <a:gd name="connsiteY15" fmla="*/ 345758 h 613410"/>
                <a:gd name="connsiteX16" fmla="*/ 118110 w 613410"/>
                <a:gd name="connsiteY16" fmla="*/ 353378 h 613410"/>
                <a:gd name="connsiteX17" fmla="*/ 92393 w 613410"/>
                <a:gd name="connsiteY17" fmla="*/ 382905 h 613410"/>
                <a:gd name="connsiteX18" fmla="*/ 199072 w 613410"/>
                <a:gd name="connsiteY18" fmla="*/ 383858 h 613410"/>
                <a:gd name="connsiteX19" fmla="*/ 121920 w 613410"/>
                <a:gd name="connsiteY19" fmla="*/ 307658 h 613410"/>
                <a:gd name="connsiteX20" fmla="*/ 199072 w 613410"/>
                <a:gd name="connsiteY20" fmla="*/ 230505 h 613410"/>
                <a:gd name="connsiteX21" fmla="*/ 276225 w 613410"/>
                <a:gd name="connsiteY21" fmla="*/ 306705 h 613410"/>
                <a:gd name="connsiteX22" fmla="*/ 199072 w 613410"/>
                <a:gd name="connsiteY22" fmla="*/ 383858 h 613410"/>
                <a:gd name="connsiteX23" fmla="*/ 427673 w 613410"/>
                <a:gd name="connsiteY23" fmla="*/ 336233 h 613410"/>
                <a:gd name="connsiteX24" fmla="*/ 412433 w 613410"/>
                <a:gd name="connsiteY24" fmla="*/ 360998 h 613410"/>
                <a:gd name="connsiteX25" fmla="*/ 329565 w 613410"/>
                <a:gd name="connsiteY25" fmla="*/ 379095 h 613410"/>
                <a:gd name="connsiteX26" fmla="*/ 280988 w 613410"/>
                <a:gd name="connsiteY26" fmla="*/ 319088 h 613410"/>
                <a:gd name="connsiteX27" fmla="*/ 309563 w 613410"/>
                <a:gd name="connsiteY27" fmla="*/ 243840 h 613410"/>
                <a:gd name="connsiteX28" fmla="*/ 413385 w 613410"/>
                <a:gd name="connsiteY28" fmla="*/ 254318 h 613410"/>
                <a:gd name="connsiteX29" fmla="*/ 416243 w 613410"/>
                <a:gd name="connsiteY29" fmla="*/ 258127 h 613410"/>
                <a:gd name="connsiteX30" fmla="*/ 423863 w 613410"/>
                <a:gd name="connsiteY30" fmla="*/ 280988 h 613410"/>
                <a:gd name="connsiteX31" fmla="*/ 403860 w 613410"/>
                <a:gd name="connsiteY31" fmla="*/ 282893 h 613410"/>
                <a:gd name="connsiteX32" fmla="*/ 365760 w 613410"/>
                <a:gd name="connsiteY32" fmla="*/ 276225 h 613410"/>
                <a:gd name="connsiteX33" fmla="*/ 329565 w 613410"/>
                <a:gd name="connsiteY33" fmla="*/ 294323 h 613410"/>
                <a:gd name="connsiteX34" fmla="*/ 327660 w 613410"/>
                <a:gd name="connsiteY34" fmla="*/ 312420 h 613410"/>
                <a:gd name="connsiteX35" fmla="*/ 346710 w 613410"/>
                <a:gd name="connsiteY35" fmla="*/ 339090 h 613410"/>
                <a:gd name="connsiteX36" fmla="*/ 386715 w 613410"/>
                <a:gd name="connsiteY36" fmla="*/ 328613 h 613410"/>
                <a:gd name="connsiteX37" fmla="*/ 358140 w 613410"/>
                <a:gd name="connsiteY37" fmla="*/ 328613 h 613410"/>
                <a:gd name="connsiteX38" fmla="*/ 350520 w 613410"/>
                <a:gd name="connsiteY38" fmla="*/ 320993 h 613410"/>
                <a:gd name="connsiteX39" fmla="*/ 375285 w 613410"/>
                <a:gd name="connsiteY39" fmla="*/ 295275 h 613410"/>
                <a:gd name="connsiteX40" fmla="*/ 420053 w 613410"/>
                <a:gd name="connsiteY40" fmla="*/ 295275 h 613410"/>
                <a:gd name="connsiteX41" fmla="*/ 427673 w 613410"/>
                <a:gd name="connsiteY41" fmla="*/ 302895 h 613410"/>
                <a:gd name="connsiteX42" fmla="*/ 427673 w 613410"/>
                <a:gd name="connsiteY42" fmla="*/ 336233 h 613410"/>
                <a:gd name="connsiteX43" fmla="*/ 585788 w 613410"/>
                <a:gd name="connsiteY43" fmla="*/ 307658 h 613410"/>
                <a:gd name="connsiteX44" fmla="*/ 506730 w 613410"/>
                <a:gd name="connsiteY44" fmla="*/ 383858 h 613410"/>
                <a:gd name="connsiteX45" fmla="*/ 432435 w 613410"/>
                <a:gd name="connsiteY45" fmla="*/ 306705 h 613410"/>
                <a:gd name="connsiteX46" fmla="*/ 509588 w 613410"/>
                <a:gd name="connsiteY46" fmla="*/ 230505 h 613410"/>
                <a:gd name="connsiteX47" fmla="*/ 585788 w 613410"/>
                <a:gd name="connsiteY47" fmla="*/ 307658 h 61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13410" h="613410">
                  <a:moveTo>
                    <a:pt x="307658" y="0"/>
                  </a:moveTo>
                  <a:cubicBezTo>
                    <a:pt x="138113" y="0"/>
                    <a:pt x="0" y="137160"/>
                    <a:pt x="0" y="304800"/>
                  </a:cubicBezTo>
                  <a:cubicBezTo>
                    <a:pt x="0" y="475298"/>
                    <a:pt x="136208" y="613410"/>
                    <a:pt x="304800" y="613410"/>
                  </a:cubicBezTo>
                  <a:cubicBezTo>
                    <a:pt x="474345" y="613410"/>
                    <a:pt x="612458" y="477203"/>
                    <a:pt x="613410" y="309563"/>
                  </a:cubicBezTo>
                  <a:cubicBezTo>
                    <a:pt x="612458" y="139065"/>
                    <a:pt x="476250" y="953"/>
                    <a:pt x="307658" y="0"/>
                  </a:cubicBezTo>
                  <a:close/>
                  <a:moveTo>
                    <a:pt x="92393" y="382905"/>
                  </a:moveTo>
                  <a:cubicBezTo>
                    <a:pt x="74295" y="382905"/>
                    <a:pt x="55245" y="382905"/>
                    <a:pt x="37148" y="382905"/>
                  </a:cubicBezTo>
                  <a:cubicBezTo>
                    <a:pt x="29528" y="382905"/>
                    <a:pt x="26670" y="380048"/>
                    <a:pt x="27623" y="372428"/>
                  </a:cubicBezTo>
                  <a:cubicBezTo>
                    <a:pt x="27623" y="350520"/>
                    <a:pt x="27623" y="328613"/>
                    <a:pt x="27623" y="306705"/>
                  </a:cubicBezTo>
                  <a:cubicBezTo>
                    <a:pt x="27623" y="284798"/>
                    <a:pt x="27623" y="263843"/>
                    <a:pt x="27623" y="241935"/>
                  </a:cubicBezTo>
                  <a:cubicBezTo>
                    <a:pt x="27623" y="233363"/>
                    <a:pt x="30480" y="231458"/>
                    <a:pt x="38100" y="231458"/>
                  </a:cubicBezTo>
                  <a:cubicBezTo>
                    <a:pt x="46673" y="232410"/>
                    <a:pt x="56198" y="232410"/>
                    <a:pt x="64770" y="231458"/>
                  </a:cubicBezTo>
                  <a:cubicBezTo>
                    <a:pt x="71437" y="231458"/>
                    <a:pt x="73343" y="233363"/>
                    <a:pt x="73343" y="240030"/>
                  </a:cubicBezTo>
                  <a:cubicBezTo>
                    <a:pt x="73343" y="271463"/>
                    <a:pt x="73343" y="301943"/>
                    <a:pt x="73343" y="333375"/>
                  </a:cubicBezTo>
                  <a:cubicBezTo>
                    <a:pt x="73343" y="342900"/>
                    <a:pt x="75248" y="346710"/>
                    <a:pt x="84772" y="345758"/>
                  </a:cubicBezTo>
                  <a:cubicBezTo>
                    <a:pt x="93345" y="344805"/>
                    <a:pt x="101918" y="345758"/>
                    <a:pt x="110490" y="345758"/>
                  </a:cubicBezTo>
                  <a:cubicBezTo>
                    <a:pt x="116205" y="345758"/>
                    <a:pt x="117158" y="347663"/>
                    <a:pt x="118110" y="353378"/>
                  </a:cubicBezTo>
                  <a:cubicBezTo>
                    <a:pt x="120968" y="382905"/>
                    <a:pt x="120968" y="382905"/>
                    <a:pt x="92393" y="382905"/>
                  </a:cubicBezTo>
                  <a:close/>
                  <a:moveTo>
                    <a:pt x="199072" y="383858"/>
                  </a:moveTo>
                  <a:cubicBezTo>
                    <a:pt x="155258" y="383858"/>
                    <a:pt x="121920" y="351473"/>
                    <a:pt x="121920" y="307658"/>
                  </a:cubicBezTo>
                  <a:cubicBezTo>
                    <a:pt x="121920" y="264795"/>
                    <a:pt x="155258" y="230505"/>
                    <a:pt x="199072" y="230505"/>
                  </a:cubicBezTo>
                  <a:cubicBezTo>
                    <a:pt x="242888" y="230505"/>
                    <a:pt x="276225" y="262890"/>
                    <a:pt x="276225" y="306705"/>
                  </a:cubicBezTo>
                  <a:cubicBezTo>
                    <a:pt x="276225" y="350520"/>
                    <a:pt x="242888" y="383858"/>
                    <a:pt x="199072" y="383858"/>
                  </a:cubicBezTo>
                  <a:close/>
                  <a:moveTo>
                    <a:pt x="427673" y="336233"/>
                  </a:moveTo>
                  <a:cubicBezTo>
                    <a:pt x="427673" y="347663"/>
                    <a:pt x="419100" y="354330"/>
                    <a:pt x="412433" y="360998"/>
                  </a:cubicBezTo>
                  <a:cubicBezTo>
                    <a:pt x="388620" y="383858"/>
                    <a:pt x="360045" y="388620"/>
                    <a:pt x="329565" y="379095"/>
                  </a:cubicBezTo>
                  <a:cubicBezTo>
                    <a:pt x="300038" y="370523"/>
                    <a:pt x="284798" y="348615"/>
                    <a:pt x="280988" y="319088"/>
                  </a:cubicBezTo>
                  <a:cubicBezTo>
                    <a:pt x="277178" y="289560"/>
                    <a:pt x="283845" y="262890"/>
                    <a:pt x="309563" y="243840"/>
                  </a:cubicBezTo>
                  <a:cubicBezTo>
                    <a:pt x="340043" y="221933"/>
                    <a:pt x="390525" y="227648"/>
                    <a:pt x="413385" y="254318"/>
                  </a:cubicBezTo>
                  <a:cubicBezTo>
                    <a:pt x="414338" y="255270"/>
                    <a:pt x="415290" y="257175"/>
                    <a:pt x="416243" y="258127"/>
                  </a:cubicBezTo>
                  <a:cubicBezTo>
                    <a:pt x="420053" y="265748"/>
                    <a:pt x="426720" y="273368"/>
                    <a:pt x="423863" y="280988"/>
                  </a:cubicBezTo>
                  <a:cubicBezTo>
                    <a:pt x="421005" y="286703"/>
                    <a:pt x="410528" y="282893"/>
                    <a:pt x="403860" y="282893"/>
                  </a:cubicBezTo>
                  <a:cubicBezTo>
                    <a:pt x="390525" y="282893"/>
                    <a:pt x="379095" y="283845"/>
                    <a:pt x="365760" y="276225"/>
                  </a:cubicBezTo>
                  <a:cubicBezTo>
                    <a:pt x="351473" y="267653"/>
                    <a:pt x="333375" y="278130"/>
                    <a:pt x="329565" y="294323"/>
                  </a:cubicBezTo>
                  <a:cubicBezTo>
                    <a:pt x="327660" y="300038"/>
                    <a:pt x="326708" y="306705"/>
                    <a:pt x="327660" y="312420"/>
                  </a:cubicBezTo>
                  <a:cubicBezTo>
                    <a:pt x="328613" y="324803"/>
                    <a:pt x="333375" y="335280"/>
                    <a:pt x="346710" y="339090"/>
                  </a:cubicBezTo>
                  <a:cubicBezTo>
                    <a:pt x="360998" y="343853"/>
                    <a:pt x="375285" y="340995"/>
                    <a:pt x="386715" y="328613"/>
                  </a:cubicBezTo>
                  <a:cubicBezTo>
                    <a:pt x="375285" y="328613"/>
                    <a:pt x="366713" y="328613"/>
                    <a:pt x="358140" y="328613"/>
                  </a:cubicBezTo>
                  <a:cubicBezTo>
                    <a:pt x="352425" y="328613"/>
                    <a:pt x="351473" y="326708"/>
                    <a:pt x="350520" y="320993"/>
                  </a:cubicBezTo>
                  <a:cubicBezTo>
                    <a:pt x="349568" y="295275"/>
                    <a:pt x="349568" y="295275"/>
                    <a:pt x="375285" y="295275"/>
                  </a:cubicBezTo>
                  <a:cubicBezTo>
                    <a:pt x="390525" y="295275"/>
                    <a:pt x="404813" y="295275"/>
                    <a:pt x="420053" y="295275"/>
                  </a:cubicBezTo>
                  <a:cubicBezTo>
                    <a:pt x="425768" y="295275"/>
                    <a:pt x="427673" y="297180"/>
                    <a:pt x="427673" y="302895"/>
                  </a:cubicBezTo>
                  <a:cubicBezTo>
                    <a:pt x="427673" y="314325"/>
                    <a:pt x="427673" y="324803"/>
                    <a:pt x="427673" y="336233"/>
                  </a:cubicBezTo>
                  <a:close/>
                  <a:moveTo>
                    <a:pt x="585788" y="307658"/>
                  </a:moveTo>
                  <a:cubicBezTo>
                    <a:pt x="584835" y="352425"/>
                    <a:pt x="551498" y="384810"/>
                    <a:pt x="506730" y="383858"/>
                  </a:cubicBezTo>
                  <a:cubicBezTo>
                    <a:pt x="463868" y="383858"/>
                    <a:pt x="431483" y="350520"/>
                    <a:pt x="432435" y="306705"/>
                  </a:cubicBezTo>
                  <a:cubicBezTo>
                    <a:pt x="432435" y="262890"/>
                    <a:pt x="465773" y="229552"/>
                    <a:pt x="509588" y="230505"/>
                  </a:cubicBezTo>
                  <a:cubicBezTo>
                    <a:pt x="552450" y="230505"/>
                    <a:pt x="586740" y="263843"/>
                    <a:pt x="585788" y="3076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>
                <a:solidFill>
                  <a:schemeClr val="bg1"/>
                </a:solidFill>
              </a:endParaRPr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3F2919DF-DF7D-6AB7-2FD5-9E27C02A89F4}"/>
                </a:ext>
              </a:extLst>
            </p:cNvPr>
            <p:cNvSpPr/>
            <p:nvPr/>
          </p:nvSpPr>
          <p:spPr>
            <a:xfrm>
              <a:off x="5959792" y="3396614"/>
              <a:ext cx="58157" cy="69000"/>
            </a:xfrm>
            <a:custGeom>
              <a:avLst/>
              <a:gdLst>
                <a:gd name="connsiteX0" fmla="*/ 29527 w 58157"/>
                <a:gd name="connsiteY0" fmla="*/ 0 h 69000"/>
                <a:gd name="connsiteX1" fmla="*/ 0 w 58157"/>
                <a:gd name="connsiteY1" fmla="*/ 33338 h 69000"/>
                <a:gd name="connsiteX2" fmla="*/ 14288 w 58157"/>
                <a:gd name="connsiteY2" fmla="*/ 64770 h 69000"/>
                <a:gd name="connsiteX3" fmla="*/ 58102 w 58157"/>
                <a:gd name="connsiteY3" fmla="*/ 34290 h 69000"/>
                <a:gd name="connsiteX4" fmla="*/ 29527 w 58157"/>
                <a:gd name="connsiteY4" fmla="*/ 0 h 6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57" h="69000">
                  <a:moveTo>
                    <a:pt x="29527" y="0"/>
                  </a:moveTo>
                  <a:cubicBezTo>
                    <a:pt x="11430" y="0"/>
                    <a:pt x="0" y="12383"/>
                    <a:pt x="0" y="33338"/>
                  </a:cubicBezTo>
                  <a:cubicBezTo>
                    <a:pt x="0" y="45720"/>
                    <a:pt x="1905" y="58103"/>
                    <a:pt x="14288" y="64770"/>
                  </a:cubicBezTo>
                  <a:cubicBezTo>
                    <a:pt x="36195" y="77153"/>
                    <a:pt x="58102" y="60960"/>
                    <a:pt x="58102" y="34290"/>
                  </a:cubicBezTo>
                  <a:cubicBezTo>
                    <a:pt x="59055" y="13335"/>
                    <a:pt x="47625" y="0"/>
                    <a:pt x="295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>
                <a:solidFill>
                  <a:schemeClr val="bg1"/>
                </a:solidFill>
              </a:endParaRPr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45EA9CF8-D8E9-D0E8-A1C6-7046D7CCEB3B}"/>
                </a:ext>
              </a:extLst>
            </p:cNvPr>
            <p:cNvSpPr/>
            <p:nvPr/>
          </p:nvSpPr>
          <p:spPr>
            <a:xfrm>
              <a:off x="6269355" y="3396670"/>
              <a:ext cx="58578" cy="69477"/>
            </a:xfrm>
            <a:custGeom>
              <a:avLst/>
              <a:gdLst>
                <a:gd name="connsiteX0" fmla="*/ 21907 w 58578"/>
                <a:gd name="connsiteY0" fmla="*/ 897 h 69477"/>
                <a:gd name="connsiteX1" fmla="*/ 0 w 58578"/>
                <a:gd name="connsiteY1" fmla="*/ 36140 h 69477"/>
                <a:gd name="connsiteX2" fmla="*/ 952 w 58578"/>
                <a:gd name="connsiteY2" fmla="*/ 45665 h 69477"/>
                <a:gd name="connsiteX3" fmla="*/ 29527 w 58578"/>
                <a:gd name="connsiteY3" fmla="*/ 69477 h 69477"/>
                <a:gd name="connsiteX4" fmla="*/ 57150 w 58578"/>
                <a:gd name="connsiteY4" fmla="*/ 45665 h 69477"/>
                <a:gd name="connsiteX5" fmla="*/ 57150 w 58578"/>
                <a:gd name="connsiteY5" fmla="*/ 21852 h 69477"/>
                <a:gd name="connsiteX6" fmla="*/ 21907 w 58578"/>
                <a:gd name="connsiteY6" fmla="*/ 897 h 6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" h="69477">
                  <a:moveTo>
                    <a:pt x="21907" y="897"/>
                  </a:moveTo>
                  <a:cubicBezTo>
                    <a:pt x="7620" y="4707"/>
                    <a:pt x="0" y="15185"/>
                    <a:pt x="0" y="36140"/>
                  </a:cubicBezTo>
                  <a:cubicBezTo>
                    <a:pt x="0" y="37092"/>
                    <a:pt x="0" y="41855"/>
                    <a:pt x="952" y="45665"/>
                  </a:cubicBezTo>
                  <a:cubicBezTo>
                    <a:pt x="4763" y="61857"/>
                    <a:pt x="14288" y="69477"/>
                    <a:pt x="29527" y="69477"/>
                  </a:cubicBezTo>
                  <a:cubicBezTo>
                    <a:pt x="43815" y="69477"/>
                    <a:pt x="53340" y="60905"/>
                    <a:pt x="57150" y="45665"/>
                  </a:cubicBezTo>
                  <a:cubicBezTo>
                    <a:pt x="59055" y="38045"/>
                    <a:pt x="59055" y="30425"/>
                    <a:pt x="57150" y="21852"/>
                  </a:cubicBezTo>
                  <a:cubicBezTo>
                    <a:pt x="52388" y="5660"/>
                    <a:pt x="38100" y="-2913"/>
                    <a:pt x="21907" y="8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>
                <a:solidFill>
                  <a:schemeClr val="bg1"/>
                </a:solidFill>
              </a:endParaRP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C6600B3-2802-097C-4006-3ABC7A6560AE}"/>
              </a:ext>
            </a:extLst>
          </p:cNvPr>
          <p:cNvSpPr txBox="1"/>
          <p:nvPr/>
        </p:nvSpPr>
        <p:spPr>
          <a:xfrm>
            <a:off x="8067681" y="5871327"/>
            <a:ext cx="99899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Barlow Semi Condensed Light" panose="00000406000000000000" pitchFamily="2" charset="0"/>
              </a:rPr>
              <a:t>LOREM IPSUM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F15EF50-3C3C-0DE1-43F7-6DAB6CE6EBBF}"/>
              </a:ext>
            </a:extLst>
          </p:cNvPr>
          <p:cNvSpPr txBox="1"/>
          <p:nvPr/>
        </p:nvSpPr>
        <p:spPr>
          <a:xfrm>
            <a:off x="302682" y="395353"/>
            <a:ext cx="644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solidFill>
                  <a:srgbClr val="D1408E"/>
                </a:solidFill>
                <a:latin typeface="+mj-lt"/>
              </a:rPr>
              <a:t>HOME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1BB6F2A-1DA0-C75F-CD37-F812C725E119}"/>
              </a:ext>
            </a:extLst>
          </p:cNvPr>
          <p:cNvSpPr txBox="1"/>
          <p:nvPr/>
        </p:nvSpPr>
        <p:spPr>
          <a:xfrm>
            <a:off x="1411387" y="395353"/>
            <a:ext cx="729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+mj-lt"/>
              </a:rPr>
              <a:t>SOBRE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5B82BDD-A579-96AA-26B7-C47D050AE664}"/>
              </a:ext>
            </a:extLst>
          </p:cNvPr>
          <p:cNvSpPr txBox="1"/>
          <p:nvPr/>
        </p:nvSpPr>
        <p:spPr>
          <a:xfrm>
            <a:off x="2605053" y="395353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+mj-lt"/>
              </a:rPr>
              <a:t>PROJETOS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89EF285-D9C5-CD22-41CF-B340D007F485}"/>
              </a:ext>
            </a:extLst>
          </p:cNvPr>
          <p:cNvSpPr txBox="1"/>
          <p:nvPr/>
        </p:nvSpPr>
        <p:spPr>
          <a:xfrm>
            <a:off x="4119318" y="395353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+mj-lt"/>
              </a:rPr>
              <a:t>CONTATO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ECF5C3D-6280-B92F-DD5D-1FE36094E0E3}"/>
              </a:ext>
            </a:extLst>
          </p:cNvPr>
          <p:cNvSpPr txBox="1"/>
          <p:nvPr/>
        </p:nvSpPr>
        <p:spPr>
          <a:xfrm>
            <a:off x="11286268" y="395353"/>
            <a:ext cx="5693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1600" dirty="0">
                <a:solidFill>
                  <a:srgbClr val="D1408E"/>
                </a:solidFill>
                <a:latin typeface="Barlow Semi Condensed Light" panose="00000406000000000000" pitchFamily="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46786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492DEC15-DE51-428B-1131-5FF6D07D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4"/>
          <a:stretch/>
        </p:blipFill>
        <p:spPr>
          <a:xfrm rot="10800000"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EEBCB13-10D5-E167-9FF1-DFE3EF96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4381982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SOBRE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MIM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0CB89DD-2634-1DA3-F258-586DB5B733D9}"/>
              </a:ext>
            </a:extLst>
          </p:cNvPr>
          <p:cNvGrpSpPr/>
          <p:nvPr/>
        </p:nvGrpSpPr>
        <p:grpSpPr>
          <a:xfrm>
            <a:off x="5536075" y="1438595"/>
            <a:ext cx="5817725" cy="1850428"/>
            <a:chOff x="5351845" y="1514137"/>
            <a:chExt cx="5817725" cy="1850428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B404F68-1381-F6A0-CAD6-536DCEF9D609}"/>
                </a:ext>
              </a:extLst>
            </p:cNvPr>
            <p:cNvSpPr txBox="1"/>
            <p:nvPr/>
          </p:nvSpPr>
          <p:spPr>
            <a:xfrm>
              <a:off x="6430701" y="2164236"/>
              <a:ext cx="47388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</a:t>
              </a:r>
              <a:r>
                <a:rPr lang="pt-BR" dirty="0" err="1">
                  <a:solidFill>
                    <a:schemeClr val="bg1"/>
                  </a:solidFill>
                </a:rPr>
                <a:t>pulvinar</a:t>
              </a:r>
              <a:r>
                <a:rPr lang="pt-BR" dirty="0">
                  <a:solidFill>
                    <a:schemeClr val="bg1"/>
                  </a:solidFill>
                </a:rPr>
                <a:t> </a:t>
              </a:r>
              <a:r>
                <a:rPr lang="pt-BR" dirty="0" err="1">
                  <a:solidFill>
                    <a:schemeClr val="bg1"/>
                  </a:solidFill>
                </a:rPr>
                <a:t>ultricies</a:t>
              </a:r>
              <a:r>
                <a:rPr lang="pt-BR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B40DF5C-E4F8-A7D2-663E-5577F1F80F6E}"/>
                </a:ext>
              </a:extLst>
            </p:cNvPr>
            <p:cNvSpPr txBox="1"/>
            <p:nvPr/>
          </p:nvSpPr>
          <p:spPr>
            <a:xfrm>
              <a:off x="6430701" y="1785224"/>
              <a:ext cx="1425390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+mj-lt"/>
                </a:rPr>
                <a:t>Lorem</a:t>
              </a:r>
              <a:r>
                <a:rPr lang="pt-BR" dirty="0">
                  <a:solidFill>
                    <a:schemeClr val="bg1"/>
                  </a:solidFill>
                  <a:latin typeface="+mj-lt"/>
                </a:rPr>
                <a:t> Ipsum</a:t>
              </a:r>
            </a:p>
          </p:txBody>
        </p:sp>
        <p:pic>
          <p:nvPicPr>
            <p:cNvPr id="15" name="Gráfico 14" descr="Lâmpada e lápis estrutura de tópicos">
              <a:extLst>
                <a:ext uri="{FF2B5EF4-FFF2-40B4-BE49-F238E27FC236}">
                  <a16:creationId xmlns:a16="http://schemas.microsoft.com/office/drawing/2014/main" id="{26E80771-3A57-077B-2079-15DE38680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1845" y="1514137"/>
              <a:ext cx="911506" cy="911506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6351B82-9289-E855-1A0C-E920778C6569}"/>
              </a:ext>
            </a:extLst>
          </p:cNvPr>
          <p:cNvGrpSpPr/>
          <p:nvPr/>
        </p:nvGrpSpPr>
        <p:grpSpPr>
          <a:xfrm>
            <a:off x="5536075" y="3568978"/>
            <a:ext cx="5817725" cy="1850428"/>
            <a:chOff x="5351845" y="3644520"/>
            <a:chExt cx="5817725" cy="18504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D8C08E-BCDA-256F-CF27-DA6CCF297CF3}"/>
                </a:ext>
              </a:extLst>
            </p:cNvPr>
            <p:cNvSpPr txBox="1"/>
            <p:nvPr/>
          </p:nvSpPr>
          <p:spPr>
            <a:xfrm>
              <a:off x="6430701" y="4294619"/>
              <a:ext cx="47388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</a:t>
              </a:r>
              <a:r>
                <a:rPr lang="pt-BR" dirty="0" err="1">
                  <a:solidFill>
                    <a:schemeClr val="bg1"/>
                  </a:solidFill>
                </a:rPr>
                <a:t>pulvinar</a:t>
              </a:r>
              <a:r>
                <a:rPr lang="pt-BR" dirty="0">
                  <a:solidFill>
                    <a:schemeClr val="bg1"/>
                  </a:solidFill>
                </a:rPr>
                <a:t> </a:t>
              </a:r>
              <a:r>
                <a:rPr lang="pt-BR" dirty="0" err="1">
                  <a:solidFill>
                    <a:schemeClr val="bg1"/>
                  </a:solidFill>
                </a:rPr>
                <a:t>ultricies</a:t>
              </a:r>
              <a:r>
                <a:rPr lang="pt-BR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13958ED-8041-7DD0-DDCE-C4AAEA9EDEA2}"/>
                </a:ext>
              </a:extLst>
            </p:cNvPr>
            <p:cNvSpPr txBox="1"/>
            <p:nvPr/>
          </p:nvSpPr>
          <p:spPr>
            <a:xfrm>
              <a:off x="6430701" y="3915607"/>
              <a:ext cx="1425390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+mj-lt"/>
                </a:rPr>
                <a:t>Lorem</a:t>
              </a:r>
              <a:r>
                <a:rPr lang="pt-BR" dirty="0">
                  <a:solidFill>
                    <a:schemeClr val="bg1"/>
                  </a:solidFill>
                  <a:latin typeface="+mj-lt"/>
                </a:rPr>
                <a:t> Ipsum</a:t>
              </a:r>
            </a:p>
          </p:txBody>
        </p:sp>
        <p:pic>
          <p:nvPicPr>
            <p:cNvPr id="18" name="Gráfico 17" descr="Debate de grupo estrutura de tópicos">
              <a:extLst>
                <a:ext uri="{FF2B5EF4-FFF2-40B4-BE49-F238E27FC236}">
                  <a16:creationId xmlns:a16="http://schemas.microsoft.com/office/drawing/2014/main" id="{54DBFEAE-DF2A-F964-FED9-CF9A76CB2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1845" y="3644520"/>
              <a:ext cx="911506" cy="911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8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620112C2-C104-C19E-5D09-21C7ECB7D4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7"/>
          <a:stretch/>
        </p:blipFill>
        <p:spPr>
          <a:xfrm rot="10800000">
            <a:off x="-1" y="-232"/>
            <a:ext cx="12192000" cy="6858229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35D8AC8B-1959-A2A2-627F-D001EB614BE6}"/>
              </a:ext>
            </a:extLst>
          </p:cNvPr>
          <p:cNvGrpSpPr/>
          <p:nvPr/>
        </p:nvGrpSpPr>
        <p:grpSpPr>
          <a:xfrm>
            <a:off x="838198" y="1429399"/>
            <a:ext cx="5817725" cy="1113164"/>
            <a:chOff x="838198" y="1429399"/>
            <a:chExt cx="5817725" cy="1113164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889B7FD7-2728-E13D-27CE-6AC93CC7BF37}"/>
                </a:ext>
              </a:extLst>
            </p:cNvPr>
            <p:cNvGrpSpPr/>
            <p:nvPr/>
          </p:nvGrpSpPr>
          <p:grpSpPr>
            <a:xfrm>
              <a:off x="1917054" y="1429399"/>
              <a:ext cx="4738869" cy="1025343"/>
              <a:chOff x="1917054" y="1709682"/>
              <a:chExt cx="4738869" cy="1025343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48CF5A79-55A1-7F51-3B27-EC0DBD2A95B7}"/>
                  </a:ext>
                </a:extLst>
              </p:cNvPr>
              <p:cNvSpPr txBox="1"/>
              <p:nvPr/>
            </p:nvSpPr>
            <p:spPr>
              <a:xfrm>
                <a:off x="1917054" y="2088694"/>
                <a:ext cx="47388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Lorem ipsum dolor sit amet, consectetuer adipiscing </a:t>
                </a:r>
                <a:r>
                  <a:rPr lang="pt-BR" dirty="0" err="1">
                    <a:solidFill>
                      <a:schemeClr val="bg1"/>
                    </a:solidFill>
                  </a:rPr>
                  <a:t>elit</a:t>
                </a:r>
                <a:r>
                  <a:rPr lang="pt-BR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CF4E2CF-7F57-DA76-0A88-36C660E15740}"/>
                  </a:ext>
                </a:extLst>
              </p:cNvPr>
              <p:cNvSpPr txBox="1"/>
              <p:nvPr/>
            </p:nvSpPr>
            <p:spPr>
              <a:xfrm>
                <a:off x="1917054" y="1709682"/>
                <a:ext cx="1425390" cy="36933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pt-BR" dirty="0" err="1">
                    <a:solidFill>
                      <a:schemeClr val="bg1"/>
                    </a:solidFill>
                    <a:latin typeface="+mj-lt"/>
                  </a:rPr>
                  <a:t>Lorem</a:t>
                </a:r>
                <a:r>
                  <a:rPr lang="pt-BR" dirty="0">
                    <a:solidFill>
                      <a:schemeClr val="bg1"/>
                    </a:solidFill>
                    <a:latin typeface="+mj-lt"/>
                  </a:rPr>
                  <a:t> Ipsum</a:t>
                </a:r>
              </a:p>
            </p:txBody>
          </p:sp>
        </p:grpSp>
        <p:pic>
          <p:nvPicPr>
            <p:cNvPr id="9" name="Gráfico 8" descr="Diagrama de Venn estrutura de tópicos">
              <a:extLst>
                <a:ext uri="{FF2B5EF4-FFF2-40B4-BE49-F238E27FC236}">
                  <a16:creationId xmlns:a16="http://schemas.microsoft.com/office/drawing/2014/main" id="{833B08FC-62B1-7CA1-4899-98DB53962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38198" y="1631057"/>
              <a:ext cx="911506" cy="911506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017C929-7A41-C424-F4E6-8A6C41ACCA10}"/>
              </a:ext>
            </a:extLst>
          </p:cNvPr>
          <p:cNvGrpSpPr/>
          <p:nvPr/>
        </p:nvGrpSpPr>
        <p:grpSpPr>
          <a:xfrm>
            <a:off x="838198" y="2916328"/>
            <a:ext cx="5817725" cy="1025343"/>
            <a:chOff x="838198" y="1574139"/>
            <a:chExt cx="5817725" cy="1025343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520FC36A-0F2E-CAA4-2ECB-B30F91D47986}"/>
                </a:ext>
              </a:extLst>
            </p:cNvPr>
            <p:cNvGrpSpPr/>
            <p:nvPr/>
          </p:nvGrpSpPr>
          <p:grpSpPr>
            <a:xfrm>
              <a:off x="1917054" y="1574139"/>
              <a:ext cx="4738869" cy="1025343"/>
              <a:chOff x="1917054" y="1709682"/>
              <a:chExt cx="4738869" cy="1025343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FBEF8241-69CF-F164-7FB5-F8825D03ECF2}"/>
                  </a:ext>
                </a:extLst>
              </p:cNvPr>
              <p:cNvSpPr txBox="1"/>
              <p:nvPr/>
            </p:nvSpPr>
            <p:spPr>
              <a:xfrm>
                <a:off x="1917054" y="2088694"/>
                <a:ext cx="47388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Lorem ipsum dolor sit amet, consectetuer adipiscing </a:t>
                </a:r>
                <a:r>
                  <a:rPr lang="pt-BR" dirty="0" err="1">
                    <a:solidFill>
                      <a:schemeClr val="bg1"/>
                    </a:solidFill>
                  </a:rPr>
                  <a:t>elit</a:t>
                </a:r>
                <a:r>
                  <a:rPr lang="pt-BR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AFF2BC9-6C1B-931A-5F97-0899D589537E}"/>
                  </a:ext>
                </a:extLst>
              </p:cNvPr>
              <p:cNvSpPr txBox="1"/>
              <p:nvPr/>
            </p:nvSpPr>
            <p:spPr>
              <a:xfrm>
                <a:off x="1917054" y="1709682"/>
                <a:ext cx="1425390" cy="36933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pt-BR" dirty="0" err="1">
                    <a:solidFill>
                      <a:schemeClr val="bg1"/>
                    </a:solidFill>
                    <a:latin typeface="+mj-lt"/>
                  </a:rPr>
                  <a:t>Lorem</a:t>
                </a:r>
                <a:r>
                  <a:rPr lang="pt-BR" dirty="0">
                    <a:solidFill>
                      <a:schemeClr val="bg1"/>
                    </a:solidFill>
                    <a:latin typeface="+mj-lt"/>
                  </a:rPr>
                  <a:t> Ipsum</a:t>
                </a:r>
              </a:p>
            </p:txBody>
          </p:sp>
        </p:grpSp>
        <p:pic>
          <p:nvPicPr>
            <p:cNvPr id="22" name="Gráfico 21" descr="Peças de quebra-cabeça estrutura de tópicos">
              <a:extLst>
                <a:ext uri="{FF2B5EF4-FFF2-40B4-BE49-F238E27FC236}">
                  <a16:creationId xmlns:a16="http://schemas.microsoft.com/office/drawing/2014/main" id="{A01752CC-8C6B-1B2F-D21D-17D904E3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38198" y="1631057"/>
              <a:ext cx="911506" cy="911506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64E9F21-E4CD-9B5E-7BB8-720FC17F01C9}"/>
              </a:ext>
            </a:extLst>
          </p:cNvPr>
          <p:cNvGrpSpPr/>
          <p:nvPr/>
        </p:nvGrpSpPr>
        <p:grpSpPr>
          <a:xfrm>
            <a:off x="838198" y="4403258"/>
            <a:ext cx="5817725" cy="1025343"/>
            <a:chOff x="838198" y="1574139"/>
            <a:chExt cx="5817725" cy="1025343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57437DB0-DF93-6989-DB19-02AFCFA370BE}"/>
                </a:ext>
              </a:extLst>
            </p:cNvPr>
            <p:cNvGrpSpPr/>
            <p:nvPr/>
          </p:nvGrpSpPr>
          <p:grpSpPr>
            <a:xfrm>
              <a:off x="1917054" y="1574139"/>
              <a:ext cx="4738869" cy="1025343"/>
              <a:chOff x="1917054" y="1709682"/>
              <a:chExt cx="4738869" cy="1025343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DE9A59E-700D-C294-315E-2DEAC3E60C3D}"/>
                  </a:ext>
                </a:extLst>
              </p:cNvPr>
              <p:cNvSpPr txBox="1"/>
              <p:nvPr/>
            </p:nvSpPr>
            <p:spPr>
              <a:xfrm>
                <a:off x="1917054" y="2088694"/>
                <a:ext cx="47388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Lorem ipsum dolor sit amet, consectetuer adipiscing </a:t>
                </a:r>
                <a:r>
                  <a:rPr lang="pt-BR" dirty="0" err="1">
                    <a:solidFill>
                      <a:schemeClr val="bg1"/>
                    </a:solidFill>
                  </a:rPr>
                  <a:t>elit</a:t>
                </a:r>
                <a:r>
                  <a:rPr lang="pt-BR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D5F3E4F5-369F-AC22-61F2-971F16330241}"/>
                  </a:ext>
                </a:extLst>
              </p:cNvPr>
              <p:cNvSpPr txBox="1"/>
              <p:nvPr/>
            </p:nvSpPr>
            <p:spPr>
              <a:xfrm>
                <a:off x="1917054" y="1709682"/>
                <a:ext cx="1425390" cy="36933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pt-BR" dirty="0" err="1">
                    <a:solidFill>
                      <a:schemeClr val="bg1"/>
                    </a:solidFill>
                    <a:latin typeface="+mj-lt"/>
                  </a:rPr>
                  <a:t>Lorem</a:t>
                </a:r>
                <a:r>
                  <a:rPr lang="pt-BR" dirty="0">
                    <a:solidFill>
                      <a:schemeClr val="bg1"/>
                    </a:solidFill>
                    <a:latin typeface="+mj-lt"/>
                  </a:rPr>
                  <a:t> Ipsum</a:t>
                </a:r>
              </a:p>
            </p:txBody>
          </p:sp>
        </p:grpSp>
        <p:pic>
          <p:nvPicPr>
            <p:cNvPr id="27" name="Gráfico 26" descr="Gesto de toque duplo estrutura de tópicos">
              <a:extLst>
                <a:ext uri="{FF2B5EF4-FFF2-40B4-BE49-F238E27FC236}">
                  <a16:creationId xmlns:a16="http://schemas.microsoft.com/office/drawing/2014/main" id="{6D9F6D2B-20F2-99D0-906C-1A66D106D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38198" y="1631057"/>
              <a:ext cx="911506" cy="911506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B6C79FA-87F9-4C32-2247-D348BF17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816" y="2766218"/>
            <a:ext cx="4381983" cy="1325563"/>
          </a:xfrm>
        </p:spPr>
        <p:txBody>
          <a:bodyPr/>
          <a:lstStyle/>
          <a:p>
            <a:pPr algn="r"/>
            <a:r>
              <a:rPr lang="pt-BR">
                <a:solidFill>
                  <a:schemeClr val="bg1"/>
                </a:solidFill>
              </a:rPr>
              <a:t>VISÃO </a:t>
            </a:r>
            <a:br>
              <a:rPr lang="pt-BR">
                <a:solidFill>
                  <a:schemeClr val="bg1"/>
                </a:solidFill>
              </a:rPr>
            </a:br>
            <a:r>
              <a:rPr lang="pt-BR">
                <a:solidFill>
                  <a:schemeClr val="bg1"/>
                </a:solidFill>
              </a:rPr>
              <a:t>GERAL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1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to preta e branca de noite&#10;&#10;Descrição gerada automaticamente">
            <a:extLst>
              <a:ext uri="{FF2B5EF4-FFF2-40B4-BE49-F238E27FC236}">
                <a16:creationId xmlns:a16="http://schemas.microsoft.com/office/drawing/2014/main" id="{8FEBBCD7-8123-17A4-C5E6-A3B351DF22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AD6FC68-1E76-58EF-9AA4-8D5EE84625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l="1651" r="4147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A24236A-40A0-1032-1CE5-038CC6435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5000"/>
          </a:blip>
          <a:srcRect l="7429" r="13577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23E2CBA-E9BF-0479-C71D-6D667F12110A}"/>
              </a:ext>
            </a:extLst>
          </p:cNvPr>
          <p:cNvSpPr/>
          <p:nvPr/>
        </p:nvSpPr>
        <p:spPr>
          <a:xfrm flipV="1">
            <a:off x="15535" y="342900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9C94D0-4B97-A40B-DF8B-922775F06D76}"/>
              </a:ext>
            </a:extLst>
          </p:cNvPr>
          <p:cNvSpPr txBox="1"/>
          <p:nvPr/>
        </p:nvSpPr>
        <p:spPr>
          <a:xfrm>
            <a:off x="312516" y="439838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D1408E"/>
                </a:solidFill>
                <a:latin typeface="+mj-lt"/>
                <a:sym typeface="Webdings" panose="05030102010509060703" pitchFamily="18" charset="2"/>
              </a:rPr>
              <a:t></a:t>
            </a:r>
            <a:r>
              <a:rPr lang="pt-BR" sz="2400" dirty="0">
                <a:solidFill>
                  <a:schemeClr val="bg1"/>
                </a:solidFill>
                <a:latin typeface="+mj-lt"/>
                <a:sym typeface="Webdings" panose="05030102010509060703" pitchFamily="18" charset="2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+mj-lt"/>
              </a:rPr>
              <a:t>Websites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86319EF-E53E-BF2C-DA14-DBEA08FED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-511"/>
          <a:stretch/>
        </p:blipFill>
        <p:spPr>
          <a:xfrm>
            <a:off x="5495063" y="1415358"/>
            <a:ext cx="5470791" cy="3518285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17" name="Imagem 16" descr="Tela de computador com fundo branco&#10;&#10;Descrição gerada automaticamente">
            <a:extLst>
              <a:ext uri="{FF2B5EF4-FFF2-40B4-BE49-F238E27FC236}">
                <a16:creationId xmlns:a16="http://schemas.microsoft.com/office/drawing/2014/main" id="{DEE3B284-94D8-F58E-6B7B-93C7228F2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29" y="1250067"/>
            <a:ext cx="5783058" cy="474528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4824267-4ACB-DD12-A993-D5D16E62C4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" r="579" b="29603"/>
          <a:stretch/>
        </p:blipFill>
        <p:spPr>
          <a:xfrm>
            <a:off x="1231421" y="2054964"/>
            <a:ext cx="4803521" cy="304027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9" name="Imagem 18" descr="Tela de computador com fundo branco&#10;&#10;Descrição gerada automaticamente">
            <a:extLst>
              <a:ext uri="{FF2B5EF4-FFF2-40B4-BE49-F238E27FC236}">
                <a16:creationId xmlns:a16="http://schemas.microsoft.com/office/drawing/2014/main" id="{3BCE5C5B-E8FF-6A3B-5AA2-A995C38F5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29" y="1896856"/>
            <a:ext cx="5110905" cy="4193749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6917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u"/>
      </p:transition>
    </mc:Choice>
    <mc:Fallback xmlns="">
      <p:transition spd="slow">
        <p:pull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to preta e branca de noite&#10;&#10;Descrição gerada automaticamente">
            <a:extLst>
              <a:ext uri="{FF2B5EF4-FFF2-40B4-BE49-F238E27FC236}">
                <a16:creationId xmlns:a16="http://schemas.microsoft.com/office/drawing/2014/main" id="{8FEBBCD7-8123-17A4-C5E6-A3B351DF22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AC7BCD4-A951-5DCB-74CE-30F18E3680C9}"/>
              </a:ext>
            </a:extLst>
          </p:cNvPr>
          <p:cNvGrpSpPr/>
          <p:nvPr/>
        </p:nvGrpSpPr>
        <p:grpSpPr>
          <a:xfrm>
            <a:off x="1" y="-1"/>
            <a:ext cx="12192000" cy="6858002"/>
            <a:chOff x="2287233" y="-1"/>
            <a:chExt cx="9904767" cy="5571433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D97F1F2-1DDD-EA78-6FE4-B1187CA3B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b="18760"/>
            <a:stretch/>
          </p:blipFill>
          <p:spPr>
            <a:xfrm>
              <a:off x="8890411" y="0"/>
              <a:ext cx="3301589" cy="5571432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D6B2A2-9B28-2DB7-B3FA-63DFB6AE6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9380" b="9380"/>
            <a:stretch/>
          </p:blipFill>
          <p:spPr>
            <a:xfrm>
              <a:off x="5588822" y="0"/>
              <a:ext cx="3301589" cy="557143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48E9480-D109-E83B-127F-973F1545C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18760"/>
            <a:stretch/>
          </p:blipFill>
          <p:spPr>
            <a:xfrm>
              <a:off x="2287233" y="-1"/>
              <a:ext cx="3301589" cy="5571433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50FED1C2-7084-9E35-CC94-745205841A6E}"/>
              </a:ext>
            </a:extLst>
          </p:cNvPr>
          <p:cNvSpPr/>
          <p:nvPr/>
        </p:nvSpPr>
        <p:spPr>
          <a:xfrm flipV="1">
            <a:off x="-1" y="5862575"/>
            <a:ext cx="12192000" cy="99542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D888FE3-8E72-C486-9223-A5A0877A8BA6}"/>
              </a:ext>
            </a:extLst>
          </p:cNvPr>
          <p:cNvSpPr/>
          <p:nvPr/>
        </p:nvSpPr>
        <p:spPr>
          <a:xfrm>
            <a:off x="0" y="0"/>
            <a:ext cx="12192000" cy="9954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9C94D0-4B97-A40B-DF8B-922775F06D76}"/>
              </a:ext>
            </a:extLst>
          </p:cNvPr>
          <p:cNvSpPr txBox="1"/>
          <p:nvPr/>
        </p:nvSpPr>
        <p:spPr>
          <a:xfrm>
            <a:off x="312516" y="439838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D1408E"/>
                </a:solidFill>
                <a:latin typeface="+mj-lt"/>
                <a:sym typeface="Webdings" panose="05030102010509060703" pitchFamily="18" charset="2"/>
              </a:rPr>
              <a:t></a:t>
            </a:r>
            <a:r>
              <a:rPr lang="pt-BR" sz="2400" dirty="0">
                <a:solidFill>
                  <a:schemeClr val="bg1"/>
                </a:solidFill>
                <a:latin typeface="+mj-lt"/>
                <a:sym typeface="Webdings" panose="05030102010509060703" pitchFamily="18" charset="2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+mj-lt"/>
              </a:rPr>
              <a:t>Websites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61257C2-1C4A-30F1-74FE-46A40B5AA9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1905"/>
          <a:stretch/>
        </p:blipFill>
        <p:spPr>
          <a:xfrm>
            <a:off x="2776312" y="1169270"/>
            <a:ext cx="5661378" cy="32145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B25F6FD-860A-DAA9-47FF-BD42584FC7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54" r="11063"/>
          <a:stretch/>
        </p:blipFill>
        <p:spPr>
          <a:xfrm>
            <a:off x="2204785" y="3408192"/>
            <a:ext cx="1020549" cy="2142384"/>
          </a:xfrm>
          <a:prstGeom prst="roundRect">
            <a:avLst>
              <a:gd name="adj" fmla="val 8992"/>
            </a:avLst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35AD2E0-596C-FD4D-5878-4D4BB70E37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53630" b="10357"/>
          <a:stretch/>
        </p:blipFill>
        <p:spPr>
          <a:xfrm>
            <a:off x="6857062" y="2794657"/>
            <a:ext cx="3569991" cy="2670492"/>
          </a:xfrm>
          <a:prstGeom prst="rect">
            <a:avLst/>
          </a:prstGeom>
        </p:spPr>
      </p:pic>
      <p:pic>
        <p:nvPicPr>
          <p:cNvPr id="6" name="Imagem 5" descr="Imagem de um computador&#10;&#10;Descrição gerada automaticamente com confiança média">
            <a:extLst>
              <a:ext uri="{FF2B5EF4-FFF2-40B4-BE49-F238E27FC236}">
                <a16:creationId xmlns:a16="http://schemas.microsoft.com/office/drawing/2014/main" id="{48210EB9-D842-0C8C-B7FB-DF3322A180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45" y="995423"/>
            <a:ext cx="8377148" cy="523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1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to preta e branca de noite&#10;&#10;Descrição gerada automaticamente">
            <a:extLst>
              <a:ext uri="{FF2B5EF4-FFF2-40B4-BE49-F238E27FC236}">
                <a16:creationId xmlns:a16="http://schemas.microsoft.com/office/drawing/2014/main" id="{0522D8C4-1D88-6AC2-C196-ED7C3E2B25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B40F54-A141-7793-B45D-06D20883F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t="4109" b="83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3620C69-183D-1FE4-2922-81004CB4FC6B}"/>
              </a:ext>
            </a:extLst>
          </p:cNvPr>
          <p:cNvSpPr/>
          <p:nvPr/>
        </p:nvSpPr>
        <p:spPr>
          <a:xfrm flipV="1">
            <a:off x="-1" y="5862575"/>
            <a:ext cx="12192000" cy="99542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CB9471B-812A-36DB-3220-4A1217A76A4D}"/>
              </a:ext>
            </a:extLst>
          </p:cNvPr>
          <p:cNvSpPr/>
          <p:nvPr/>
        </p:nvSpPr>
        <p:spPr>
          <a:xfrm>
            <a:off x="0" y="0"/>
            <a:ext cx="12192000" cy="9954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9C94D0-4B97-A40B-DF8B-922775F06D76}"/>
              </a:ext>
            </a:extLst>
          </p:cNvPr>
          <p:cNvSpPr txBox="1"/>
          <p:nvPr/>
        </p:nvSpPr>
        <p:spPr>
          <a:xfrm>
            <a:off x="312516" y="43983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D1408E"/>
                </a:solidFill>
                <a:latin typeface="+mj-lt"/>
                <a:sym typeface="Webdings" panose="05030102010509060703" pitchFamily="18" charset="2"/>
              </a:rPr>
              <a:t></a:t>
            </a:r>
            <a:r>
              <a:rPr lang="pt-BR" sz="2400" dirty="0">
                <a:solidFill>
                  <a:schemeClr val="bg1"/>
                </a:solidFill>
                <a:latin typeface="+mj-lt"/>
                <a:sym typeface="Webdings" panose="05030102010509060703" pitchFamily="18" charset="2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+mj-lt"/>
              </a:rPr>
              <a:t>Landing Pages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7172C81-013B-5EEF-9529-003F5E6D65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6998" y="1295376"/>
            <a:ext cx="5321114" cy="341874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6981B7-0E3E-036F-4C0F-FDDAAAD23B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4190" y="3208201"/>
            <a:ext cx="4085137" cy="26246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A66AB3-FBCF-89E5-9AAB-B83F3FF244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6176" r="10075"/>
          <a:stretch/>
        </p:blipFill>
        <p:spPr>
          <a:xfrm>
            <a:off x="9060728" y="3449574"/>
            <a:ext cx="1738770" cy="2553555"/>
          </a:xfrm>
          <a:prstGeom prst="rect">
            <a:avLst/>
          </a:prstGeom>
        </p:spPr>
      </p:pic>
      <p:pic>
        <p:nvPicPr>
          <p:cNvPr id="14" name="Imagem 13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E85EB2AD-B640-003C-F503-7EB30A8B2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2" y="1104095"/>
            <a:ext cx="9681836" cy="49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to preta e branca de noite&#10;&#10;Descrição gerada automaticamente">
            <a:extLst>
              <a:ext uri="{FF2B5EF4-FFF2-40B4-BE49-F238E27FC236}">
                <a16:creationId xmlns:a16="http://schemas.microsoft.com/office/drawing/2014/main" id="{0522D8C4-1D88-6AC2-C196-ED7C3E2B25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EBEAC43-4155-8B04-096A-7466D5D299A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572723" y="463707"/>
            <a:chExt cx="11046553" cy="6213686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E83A8906-B473-EBF6-5473-00D02CE90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5000"/>
            </a:blip>
            <a:srcRect t="4533" b="17769"/>
            <a:stretch/>
          </p:blipFill>
          <p:spPr>
            <a:xfrm>
              <a:off x="572723" y="463707"/>
              <a:ext cx="3682187" cy="6212541"/>
            </a:xfrm>
            <a:prstGeom prst="rect">
              <a:avLst/>
            </a:prstGeom>
            <a:effectLst/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3ED3E0A1-32E2-4659-9C1D-2D9BCE5CA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5000"/>
            </a:blip>
            <a:srcRect t="4501" b="18087"/>
            <a:stretch/>
          </p:blipFill>
          <p:spPr>
            <a:xfrm>
              <a:off x="4254910" y="463707"/>
              <a:ext cx="3682183" cy="6213686"/>
            </a:xfrm>
            <a:prstGeom prst="rect">
              <a:avLst/>
            </a:prstGeom>
            <a:effectLst/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4149B080-4616-229E-12E1-702BED8A3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</a:blip>
            <a:srcRect t="4550" b="17453"/>
            <a:stretch/>
          </p:blipFill>
          <p:spPr>
            <a:xfrm>
              <a:off x="7937093" y="463707"/>
              <a:ext cx="3682183" cy="6212540"/>
            </a:xfrm>
            <a:prstGeom prst="rect">
              <a:avLst/>
            </a:prstGeom>
            <a:effectLst/>
          </p:spPr>
        </p:pic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610BCE19-BAC1-C116-115D-8B23C002C2F5}"/>
              </a:ext>
            </a:extLst>
          </p:cNvPr>
          <p:cNvSpPr/>
          <p:nvPr/>
        </p:nvSpPr>
        <p:spPr>
          <a:xfrm flipV="1">
            <a:off x="-1" y="5862575"/>
            <a:ext cx="12192000" cy="99542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03A860A-5AFB-749A-973E-8F1874DA44C0}"/>
              </a:ext>
            </a:extLst>
          </p:cNvPr>
          <p:cNvSpPr/>
          <p:nvPr/>
        </p:nvSpPr>
        <p:spPr>
          <a:xfrm>
            <a:off x="0" y="0"/>
            <a:ext cx="12192000" cy="9954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9C94D0-4B97-A40B-DF8B-922775F06D76}"/>
              </a:ext>
            </a:extLst>
          </p:cNvPr>
          <p:cNvSpPr txBox="1"/>
          <p:nvPr/>
        </p:nvSpPr>
        <p:spPr>
          <a:xfrm>
            <a:off x="312516" y="439838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D1408E"/>
                </a:solidFill>
                <a:latin typeface="+mj-lt"/>
                <a:sym typeface="Webdings" panose="05030102010509060703" pitchFamily="18" charset="2"/>
              </a:rPr>
              <a:t></a:t>
            </a:r>
            <a:r>
              <a:rPr lang="pt-BR" sz="2400" dirty="0">
                <a:solidFill>
                  <a:schemeClr val="bg1"/>
                </a:solidFill>
                <a:latin typeface="+mj-lt"/>
                <a:sym typeface="Webdings" panose="05030102010509060703" pitchFamily="18" charset="2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+mj-lt"/>
              </a:rPr>
              <a:t>APP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646DA92-180E-C844-6879-36406D5B8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770"/>
          <a:stretch/>
        </p:blipFill>
        <p:spPr>
          <a:xfrm>
            <a:off x="2523165" y="1235465"/>
            <a:ext cx="2380916" cy="4251398"/>
          </a:xfrm>
          <a:prstGeom prst="rect">
            <a:avLst/>
          </a:prstGeom>
          <a:scene3d>
            <a:camera prst="perspectiveRight">
              <a:rot lat="0" lon="20399998" rev="0"/>
            </a:camera>
            <a:lightRig rig="threePt" dir="t"/>
          </a:scene3d>
        </p:spPr>
      </p:pic>
      <p:pic>
        <p:nvPicPr>
          <p:cNvPr id="4" name="Imagem 3" descr="Tela de computador com fundo branco&#10;&#10;Descrição gerada automaticamente">
            <a:extLst>
              <a:ext uri="{FF2B5EF4-FFF2-40B4-BE49-F238E27FC236}">
                <a16:creationId xmlns:a16="http://schemas.microsoft.com/office/drawing/2014/main" id="{62E99321-8CE7-1984-DF59-B3CA44DB8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48" y="678603"/>
            <a:ext cx="2632350" cy="5365122"/>
          </a:xfrm>
          <a:prstGeom prst="rect">
            <a:avLst/>
          </a:prstGeom>
          <a:effectLst>
            <a:outerShdw blurRad="304800" dist="38100" dir="10800000" algn="r" rotWithShape="0">
              <a:prstClr val="black">
                <a:alpha val="22000"/>
              </a:prstClr>
            </a:outerShdw>
          </a:effectLst>
          <a:scene3d>
            <a:camera prst="perspectiveRight">
              <a:rot lat="0" lon="20399998" rev="0"/>
            </a:camera>
            <a:lightRig rig="threePt" dir="t"/>
          </a:scene3d>
          <a:sp3d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E5FFF81-ACDC-32BE-041E-1D57D64D7B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087"/>
          <a:stretch/>
        </p:blipFill>
        <p:spPr>
          <a:xfrm>
            <a:off x="4730739" y="1413264"/>
            <a:ext cx="2380913" cy="4251396"/>
          </a:xfrm>
          <a:prstGeom prst="rect">
            <a:avLst/>
          </a:prstGeom>
          <a:scene3d>
            <a:camera prst="perspectiveRight">
              <a:rot lat="0" lon="20399998" rev="0"/>
            </a:camera>
            <a:lightRig rig="threePt" dir="t"/>
          </a:scene3d>
        </p:spPr>
      </p:pic>
      <p:pic>
        <p:nvPicPr>
          <p:cNvPr id="8" name="Imagem 7" descr="Tela de computador com fundo branco&#10;&#10;Descrição gerada automaticamente">
            <a:extLst>
              <a:ext uri="{FF2B5EF4-FFF2-40B4-BE49-F238E27FC236}">
                <a16:creationId xmlns:a16="http://schemas.microsoft.com/office/drawing/2014/main" id="{0315661E-71BD-E29E-92CD-80DC1A6AD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20" y="856400"/>
            <a:ext cx="2632350" cy="5365122"/>
          </a:xfrm>
          <a:prstGeom prst="rect">
            <a:avLst/>
          </a:prstGeom>
          <a:effectLst>
            <a:outerShdw blurRad="304800" dist="38100" dir="10800000" algn="r" rotWithShape="0">
              <a:prstClr val="black">
                <a:alpha val="22000"/>
              </a:prstClr>
            </a:outerShdw>
          </a:effectLst>
          <a:scene3d>
            <a:camera prst="perspectiveRight">
              <a:rot lat="0" lon="20399998" rev="0"/>
            </a:camera>
            <a:lightRig rig="threePt" dir="t"/>
          </a:scene3d>
          <a:sp3d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2198F3-A1D0-71B2-03E2-B7ABD5F61E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453"/>
          <a:stretch/>
        </p:blipFill>
        <p:spPr>
          <a:xfrm>
            <a:off x="6938310" y="1591059"/>
            <a:ext cx="2380913" cy="4251396"/>
          </a:xfrm>
          <a:prstGeom prst="rect">
            <a:avLst/>
          </a:prstGeom>
          <a:scene3d>
            <a:camera prst="perspectiveRight">
              <a:rot lat="0" lon="20399998" rev="0"/>
            </a:camera>
            <a:lightRig rig="threePt" dir="t"/>
          </a:scene3d>
        </p:spPr>
      </p:pic>
      <p:pic>
        <p:nvPicPr>
          <p:cNvPr id="11" name="Imagem 10" descr="Tela de computador com fundo branco&#10;&#10;Descrição gerada automaticamente">
            <a:extLst>
              <a:ext uri="{FF2B5EF4-FFF2-40B4-BE49-F238E27FC236}">
                <a16:creationId xmlns:a16="http://schemas.microsoft.com/office/drawing/2014/main" id="{A3814998-B616-D29C-7902-D3BAAB84B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592" y="1034195"/>
            <a:ext cx="2632350" cy="5365122"/>
          </a:xfrm>
          <a:prstGeom prst="rect">
            <a:avLst/>
          </a:prstGeom>
          <a:effectLst>
            <a:outerShdw blurRad="304800" dist="38100" dir="10800000" algn="r" rotWithShape="0">
              <a:prstClr val="black">
                <a:alpha val="22000"/>
              </a:prstClr>
            </a:outerShdw>
          </a:effectLst>
          <a:scene3d>
            <a:camera prst="perspectiveRight">
              <a:rot lat="0" lon="20399998" rev="0"/>
            </a:camera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val="37326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to preta e branca de noite&#10;&#10;Descrição gerada automaticamente">
            <a:extLst>
              <a:ext uri="{FF2B5EF4-FFF2-40B4-BE49-F238E27FC236}">
                <a16:creationId xmlns:a16="http://schemas.microsoft.com/office/drawing/2014/main" id="{0522D8C4-1D88-6AC2-C196-ED7C3E2B25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AAA13E3-19D6-4179-C969-F00D5C2628EF}"/>
              </a:ext>
            </a:extLst>
          </p:cNvPr>
          <p:cNvGrpSpPr/>
          <p:nvPr/>
        </p:nvGrpSpPr>
        <p:grpSpPr>
          <a:xfrm>
            <a:off x="-1" y="0"/>
            <a:ext cx="12191999" cy="6857999"/>
            <a:chOff x="3196212" y="1024168"/>
            <a:chExt cx="5616902" cy="3159507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540D06C-4483-8590-7D22-D9E155D1B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20076" b="26806"/>
            <a:stretch/>
          </p:blipFill>
          <p:spPr>
            <a:xfrm>
              <a:off x="3196212" y="1024168"/>
              <a:ext cx="2808451" cy="315950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B6BB29B-D544-9654-E00D-7C0ACB880D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56306"/>
            <a:stretch/>
          </p:blipFill>
          <p:spPr>
            <a:xfrm>
              <a:off x="6004663" y="1024168"/>
              <a:ext cx="2808451" cy="3159507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90E2A636-7B4F-8033-EC32-C933BFE396EE}"/>
              </a:ext>
            </a:extLst>
          </p:cNvPr>
          <p:cNvSpPr/>
          <p:nvPr/>
        </p:nvSpPr>
        <p:spPr>
          <a:xfrm flipV="1">
            <a:off x="-1" y="5862575"/>
            <a:ext cx="12192000" cy="99542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1E7EA67-6E5A-BEC9-11C2-45AD695C461F}"/>
              </a:ext>
            </a:extLst>
          </p:cNvPr>
          <p:cNvSpPr/>
          <p:nvPr/>
        </p:nvSpPr>
        <p:spPr>
          <a:xfrm>
            <a:off x="0" y="0"/>
            <a:ext cx="12192000" cy="9954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9C94D0-4B97-A40B-DF8B-922775F06D76}"/>
              </a:ext>
            </a:extLst>
          </p:cNvPr>
          <p:cNvSpPr txBox="1"/>
          <p:nvPr/>
        </p:nvSpPr>
        <p:spPr>
          <a:xfrm>
            <a:off x="312516" y="439838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D1408E"/>
                </a:solidFill>
                <a:latin typeface="+mj-lt"/>
                <a:sym typeface="Webdings" panose="05030102010509060703" pitchFamily="18" charset="2"/>
              </a:rPr>
              <a:t></a:t>
            </a:r>
            <a:r>
              <a:rPr lang="pt-BR" sz="2400" dirty="0">
                <a:solidFill>
                  <a:schemeClr val="bg1"/>
                </a:solidFill>
                <a:latin typeface="+mj-lt"/>
                <a:sym typeface="Webdings" panose="05030102010509060703" pitchFamily="18" charset="2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+mj-lt"/>
              </a:rPr>
              <a:t>APP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00D3AF-7CEF-512C-0294-1461F14416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0704"/>
          <a:stretch/>
        </p:blipFill>
        <p:spPr>
          <a:xfrm rot="20700000">
            <a:off x="2343544" y="1129882"/>
            <a:ext cx="2523167" cy="4372070"/>
          </a:xfrm>
          <a:prstGeom prst="rect">
            <a:avLst/>
          </a:prstGeom>
        </p:spPr>
      </p:pic>
      <p:pic>
        <p:nvPicPr>
          <p:cNvPr id="11" name="Imagem 10" descr="Tela de computador com fundo branco&#10;&#10;Descrição gerada automaticamente">
            <a:extLst>
              <a:ext uri="{FF2B5EF4-FFF2-40B4-BE49-F238E27FC236}">
                <a16:creationId xmlns:a16="http://schemas.microsoft.com/office/drawing/2014/main" id="{A3814998-B616-D29C-7902-D3BAAB84B9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283085" y="636607"/>
            <a:ext cx="2662047" cy="5425651"/>
          </a:xfrm>
          <a:prstGeom prst="rect">
            <a:avLst/>
          </a:prstGeom>
          <a:effectLst>
            <a:outerShdw blurRad="304800" dist="38100" dir="10800000" algn="r" rotWithShape="0">
              <a:prstClr val="black">
                <a:alpha val="22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FB324E3-0055-48A2-5F7B-EDC35D69D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0076"/>
          <a:stretch/>
        </p:blipFill>
        <p:spPr>
          <a:xfrm rot="20700000">
            <a:off x="5275417" y="1129880"/>
            <a:ext cx="2523166" cy="4372071"/>
          </a:xfrm>
          <a:prstGeom prst="rect">
            <a:avLst/>
          </a:prstGeom>
        </p:spPr>
      </p:pic>
      <p:pic>
        <p:nvPicPr>
          <p:cNvPr id="16" name="Imagem 15" descr="Tela de computador com fundo branco&#10;&#10;Descrição gerada automaticamente">
            <a:extLst>
              <a:ext uri="{FF2B5EF4-FFF2-40B4-BE49-F238E27FC236}">
                <a16:creationId xmlns:a16="http://schemas.microsoft.com/office/drawing/2014/main" id="{43D940F9-90BD-FF75-6C96-56EDB6290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214956" y="636607"/>
            <a:ext cx="2662047" cy="5425651"/>
          </a:xfrm>
          <a:prstGeom prst="rect">
            <a:avLst/>
          </a:prstGeom>
          <a:effectLst>
            <a:outerShdw blurRad="304800" dist="38100" dir="10800000" algn="r" rotWithShape="0">
              <a:prstClr val="black">
                <a:alpha val="22000"/>
              </a:prst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31C56F5-5AE7-8CF5-34C6-E8633A7527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34256"/>
          <a:stretch/>
        </p:blipFill>
        <p:spPr>
          <a:xfrm rot="20700000">
            <a:off x="8212172" y="1128571"/>
            <a:ext cx="2523166" cy="4372071"/>
          </a:xfrm>
          <a:prstGeom prst="rect">
            <a:avLst/>
          </a:prstGeom>
        </p:spPr>
      </p:pic>
      <p:pic>
        <p:nvPicPr>
          <p:cNvPr id="21" name="Imagem 20" descr="Tela de computador com fundo branco&#10;&#10;Descrição gerada automaticamente">
            <a:extLst>
              <a:ext uri="{FF2B5EF4-FFF2-40B4-BE49-F238E27FC236}">
                <a16:creationId xmlns:a16="http://schemas.microsoft.com/office/drawing/2014/main" id="{48FC9135-F118-41B3-56B1-AC6C5C392F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8146829" y="636607"/>
            <a:ext cx="2662047" cy="5425651"/>
          </a:xfrm>
          <a:prstGeom prst="rect">
            <a:avLst/>
          </a:prstGeom>
          <a:effectLst>
            <a:outerShdw blurRad="304800" dist="38100" dir="10800000" algn="r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10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Violet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Apresentação000">
      <a:majorFont>
        <a:latin typeface="Barlow Semi Condensed Semi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225</Words>
  <Application>Microsoft Office PowerPoint</Application>
  <PresentationFormat>Widescreen</PresentationFormat>
  <Paragraphs>53</Paragraphs>
  <Slides>13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Barlow Semi Condensed Light</vt:lpstr>
      <vt:lpstr>Barlow Semi Condensed SemiBold</vt:lpstr>
      <vt:lpstr>Myriad Pro</vt:lpstr>
      <vt:lpstr>Tema do Office</vt:lpstr>
      <vt:lpstr>Apresentação do PowerPoint</vt:lpstr>
      <vt:lpstr>MEU PORTFÓLIO</vt:lpstr>
      <vt:lpstr>SOBRE MIM</vt:lpstr>
      <vt:lpstr>VISÃO  GERAL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ENTRE EM CONTATO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Passellis</dc:creator>
  <cp:lastModifiedBy>Pablo Passellis</cp:lastModifiedBy>
  <cp:revision>24</cp:revision>
  <dcterms:created xsi:type="dcterms:W3CDTF">2023-01-31T13:23:00Z</dcterms:created>
  <dcterms:modified xsi:type="dcterms:W3CDTF">2023-02-06T18:53:23Z</dcterms:modified>
</cp:coreProperties>
</file>